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slideMasters/slideMaster1.xml" ContentType="application/vnd.openxmlformats-officedocument.presentationml.slideMaster+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Target="ppt/presentation.xml" Type="http://schemas.openxmlformats.org/officeDocument/2006/relationships/officeDocument" Id="rId4"/><Relationship Target="docProps/core.xml" Type="http://schemas.openxmlformats.org/package/2006/relationships/metadata/core-properties" Id="rId3"/><Relationship Target="docProps/app.xml" Type="http://schemas.openxmlformats.org/officeDocument/2006/relationships/extended-properties" Id="rId2"/><Relationship Target="docProps/thumbnail.jpeg" Type="http://schemas.openxmlformats.org/package/2006/relationships/metadata/thumbnail" Id="rId1"/></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r:id="rId5" id="2147483659"/>
  </p:sldMasterIdLst>
  <p:sldIdLst>
    <p:sldId r:id="rId6" id="256"/>
    <p:sldId r:id="rId7" id="257"/>
    <p:sldId r:id="rId8" id="258"/>
    <p:sldId r:id="rId9" id="259"/>
    <p:sldId r:id="rId10" id="260"/>
    <p:sldId r:id="rId11" id="261"/>
    <p:sldId r:id="rId12" id="262"/>
    <p:sldId r:id="rId13" id="263"/>
    <p:sldId r:id="rId14" id="264"/>
    <p:sldId r:id="rId15" id="265"/>
    <p:sldId r:id="rId16" id="266"/>
    <p:sldId r:id="rId17" id="267"/>
    <p:sldId r:id="rId18" id="268"/>
    <p:sldId r:id="rId19" id="269"/>
    <p:sldId r:id="rId20" id="270"/>
    <p:sldId r:id="rId21" id="271"/>
    <p:sldId r:id="rId22" id="272"/>
    <p:sldId r:id="rId23" id="273"/>
    <p:sldId r:id="rId24" id="274"/>
    <p:sldId r:id="rId25" id="275"/>
    <p:sldId r:id="rId26" id="276"/>
    <p:sldId r:id="rId27" id="277"/>
    <p:sldId r:id="rId28" id="278"/>
    <p:sldId r:id="rId29" id="279"/>
    <p:sldId r:id="rId30" id="280"/>
    <p:sldId r:id="rId31" id="281"/>
    <p:sldId r:id="rId32" id="282"/>
    <p:sldId r:id="rId33" id="283"/>
    <p:sldId r:id="rId34" id="284"/>
    <p:sldId r:id="rId35" id="285"/>
    <p:sldId r:id="rId36" id="286"/>
    <p:sldId r:id="rId37" id="287"/>
    <p:sldId r:id="rId38" id="288"/>
    <p:sldId r:id="rId39" id="289"/>
    <p:sldId r:id="rId40" id="290"/>
    <p:sldId r:id="rId41" id="291"/>
    <p:sldId r:id="rId42" id="292"/>
    <p:sldId r:id="rId43" id="293"/>
    <p:sldId r:id="rId44" id="294"/>
    <p:sldId r:id="rId45" id="295"/>
    <p:sldId r:id="rId46" id="296"/>
    <p:sldId r:id="rId47" id="297"/>
    <p:sldId r:id="rId48" id="298"/>
    <p:sldId r:id="rId49" id="299"/>
    <p:sldId r:id="rId50" id="300"/>
    <p:sldId r:id="rId51" id="301"/>
    <p:sldId r:id="rId52" id="302"/>
    <p:sldId r:id="rId53" id="303"/>
    <p:sldId r:id="rId54" id="304"/>
    <p:sldId r:id="rId55" id="305"/>
    <p:sldId r:id="rId56" id="306"/>
    <p:sldId r:id="rId57" id="307"/>
    <p:sldId r:id="rId58" id="308"/>
    <p:sldId r:id="rId59" id="309"/>
    <p:sldId r:id="rId60" id="310"/>
    <p:sldId r:id="rId61" id="311"/>
    <p:sldId r:id="rId62" id="312"/>
    <p:sldId r:id="rId63" id="313"/>
    <p:sldId r:id="rId64" id="314"/>
    <p:sldId r:id="rId65" id="315"/>
    <p:sldId r:id="rId66" id="316"/>
    <p:sldId r:id="rId67" id="317"/>
    <p:sldId r:id="rId68" id="318"/>
    <p:sldId r:id="rId69" id="319"/>
    <p:sldId r:id="rId70" id="320"/>
    <p:sldId r:id="rId71" id="321"/>
    <p:sldId r:id="rId72" id="322"/>
    <p:sldId r:id="rId73" id="323"/>
    <p:sldId r:id="rId74" id="324"/>
    <p:sldId r:id="rId75" id="325"/>
    <p:sldId r:id="rId76" id="326"/>
    <p:sldId r:id="rId77" id="327"/>
    <p:sldId r:id="rId78" id="328"/>
    <p:sldId r:id="rId79" id="329"/>
    <p:sldId r:id="rId80" id="330"/>
  </p:sldIdLst>
  <p:sldSz type="screen4x3" cx="9144000" cy="6858000"/>
  <p:notesSz cy="9144000" cx="6858000"/>
  <p:defaultTextStyle>
    <a:defPPr>
      <a:defRPr lang="en-US"/>
    </a:defPPr>
    <a:lvl1pPr rtl="0" marL="0" latinLnBrk="0" hangingPunct="1" eaLnBrk="1" algn="l" defTabSz="914400">
      <a:defRPr sz="1800" kern="1200">
        <a:solidFill>
          <a:schemeClr val="tx1"/>
        </a:solidFill>
        <a:latin typeface="+mn-lt"/>
        <a:ea typeface="+mn-ea"/>
        <a:cs typeface="+mn-cs"/>
      </a:defRPr>
    </a:lvl1pPr>
    <a:lvl2pPr rtl="0" marL="457200" latinLnBrk="0" hangingPunct="1" eaLnBrk="1" algn="l" defTabSz="914400">
      <a:defRPr sz="1800" kern="1200">
        <a:solidFill>
          <a:schemeClr val="tx1"/>
        </a:solidFill>
        <a:latin typeface="+mn-lt"/>
        <a:ea typeface="+mn-ea"/>
        <a:cs typeface="+mn-cs"/>
      </a:defRPr>
    </a:lvl2pPr>
    <a:lvl3pPr rtl="0" marL="914400" latinLnBrk="0" hangingPunct="1" eaLnBrk="1" algn="l" defTabSz="914400">
      <a:defRPr sz="1800" kern="1200">
        <a:solidFill>
          <a:schemeClr val="tx1"/>
        </a:solidFill>
        <a:latin typeface="+mn-lt"/>
        <a:ea typeface="+mn-ea"/>
        <a:cs typeface="+mn-cs"/>
      </a:defRPr>
    </a:lvl3pPr>
    <a:lvl4pPr rtl="0" marL="1371600" latinLnBrk="0" hangingPunct="1" eaLnBrk="1" algn="l" defTabSz="914400">
      <a:defRPr sz="1800" kern="1200">
        <a:solidFill>
          <a:schemeClr val="tx1"/>
        </a:solidFill>
        <a:latin typeface="+mn-lt"/>
        <a:ea typeface="+mn-ea"/>
        <a:cs typeface="+mn-cs"/>
      </a:defRPr>
    </a:lvl4pPr>
    <a:lvl5pPr rtl="0" marL="1828800" latinLnBrk="0" hangingPunct="1" eaLnBrk="1" algn="l" defTabSz="914400">
      <a:defRPr sz="1800" kern="1200">
        <a:solidFill>
          <a:schemeClr val="tx1"/>
        </a:solidFill>
        <a:latin typeface="+mn-lt"/>
        <a:ea typeface="+mn-ea"/>
        <a:cs typeface="+mn-cs"/>
      </a:defRPr>
    </a:lvl5pPr>
    <a:lvl6pPr rtl="0" marL="2286000" latinLnBrk="0" hangingPunct="1" eaLnBrk="1" algn="l" defTabSz="914400">
      <a:defRPr sz="1800" kern="1200">
        <a:solidFill>
          <a:schemeClr val="tx1"/>
        </a:solidFill>
        <a:latin typeface="+mn-lt"/>
        <a:ea typeface="+mn-ea"/>
        <a:cs typeface="+mn-cs"/>
      </a:defRPr>
    </a:lvl6pPr>
    <a:lvl7pPr rtl="0" marL="2743200" latinLnBrk="0" hangingPunct="1" eaLnBrk="1" algn="l" defTabSz="914400">
      <a:defRPr sz="1800" kern="1200">
        <a:solidFill>
          <a:schemeClr val="tx1"/>
        </a:solidFill>
        <a:latin typeface="+mn-lt"/>
        <a:ea typeface="+mn-ea"/>
        <a:cs typeface="+mn-cs"/>
      </a:defRPr>
    </a:lvl7pPr>
    <a:lvl8pPr rtl="0" marL="3200400" latinLnBrk="0" hangingPunct="1" eaLnBrk="1" algn="l" defTabSz="914400">
      <a:defRPr sz="1800" kern="1200">
        <a:solidFill>
          <a:schemeClr val="tx1"/>
        </a:solidFill>
        <a:latin typeface="+mn-lt"/>
        <a:ea typeface="+mn-ea"/>
        <a:cs typeface="+mn-cs"/>
      </a:defRPr>
    </a:lvl8pPr>
    <a:lvl9pPr rtl="0" marL="3657600" latinLnBrk="0" hangingPunct="1" eaLnBrk="1" algn="l" defTabSz="91440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autoAdjust="0" sz="15644"/>
    <p:restoredTop autoAdjust="0" sz="94643"/>
  </p:normalViewPr>
  <p:slideViewPr>
    <p:cSldViewPr>
      <p:cViewPr varScale="1">
        <p:scale>
          <a:sx d="100" n="106"/>
          <a:sy d="100" n="106"/>
        </p:scale>
        <p:origin y="-90" x="-1098"/>
      </p:cViewPr>
      <p:guideLst>
        <p:guide pos="2160" orient="horz"/>
        <p:guide pos="2880"/>
      </p:guideLst>
    </p:cSldViewPr>
  </p:slideViewPr>
  <p:notesTextViewPr>
    <p:cViewPr>
      <p:scale>
        <a:sx d="1" n="1"/>
        <a:sy d="1" n="1"/>
      </p:scale>
      <p:origin y="0" x="0"/>
    </p:cViewPr>
  </p:notesTextViewPr>
  <p:sorterViewPr>
    <p:cViewPr>
      <p:scale>
        <a:sx d="100" n="66"/>
        <a:sy d="100" n="66"/>
      </p:scale>
      <p:origin y="0" x="0"/>
    </p:cViewPr>
  </p:sorterViewPr>
  <p:gridSpacing cy="78028800" cx="78028800"/>
</p:viewPr>
</file>

<file path=ppt/_rels/presentation.xml.rels><?xml version="1.0" encoding="UTF-8" standalone="yes"?><Relationships xmlns="http://schemas.openxmlformats.org/package/2006/relationships"><Relationship Target="slides/slide75.xml" Type="http://schemas.openxmlformats.org/officeDocument/2006/relationships/slide" Id="rId80"/><Relationship Target="slides/slide68.xml" Type="http://schemas.openxmlformats.org/officeDocument/2006/relationships/slide" Id="rId73"/><Relationship Target="slides/slide67.xml" Type="http://schemas.openxmlformats.org/officeDocument/2006/relationships/slide" Id="rId72"/><Relationship Target="slides/slide66.xml" Type="http://schemas.openxmlformats.org/officeDocument/2006/relationships/slide" Id="rId71"/><Relationship Target="slides/slide65.xml" Type="http://schemas.openxmlformats.org/officeDocument/2006/relationships/slide" Id="rId70"/><Relationship Target="slides/slide58.xml" Type="http://schemas.openxmlformats.org/officeDocument/2006/relationships/slide" Id="rId63"/><Relationship Target="slides/slide57.xml" Type="http://schemas.openxmlformats.org/officeDocument/2006/relationships/slide" Id="rId62"/><Relationship Target="slides/slide56.xml" Type="http://schemas.openxmlformats.org/officeDocument/2006/relationships/slide" Id="rId61"/><Relationship Target="slides/slide55.xml" Type="http://schemas.openxmlformats.org/officeDocument/2006/relationships/slide" Id="rId60"/><Relationship Target="slides/slide48.xml" Type="http://schemas.openxmlformats.org/officeDocument/2006/relationships/slide" Id="rId53"/><Relationship Target="slides/slide47.xml" Type="http://schemas.openxmlformats.org/officeDocument/2006/relationships/slide" Id="rId52"/><Relationship Target="slides/slide46.xml" Type="http://schemas.openxmlformats.org/officeDocument/2006/relationships/slide" Id="rId51"/><Relationship Target="slides/slide10.xml" Type="http://schemas.openxmlformats.org/officeDocument/2006/relationships/slide" Id="rId15"/><Relationship Target="slides/slide44.xml" Type="http://schemas.openxmlformats.org/officeDocument/2006/relationships/slide" Id="rId49"/><Relationship Target="slides/slide45.xml" Type="http://schemas.openxmlformats.org/officeDocument/2006/relationships/slide" Id="rId50"/><Relationship Target="slideMasters/slideMaster1.xml" Type="http://schemas.openxmlformats.org/officeDocument/2006/relationships/slideMaster" Id="rId5"/><Relationship Target="slides/slide34.xml" Type="http://schemas.openxmlformats.org/officeDocument/2006/relationships/slide" Id="rId39"/><Relationship Target="tableStyles.xml" Type="http://schemas.openxmlformats.org/officeDocument/2006/relationships/tableStyles" Id="rId4"/><Relationship Target="slides/slide33.xml" Type="http://schemas.openxmlformats.org/officeDocument/2006/relationships/slide" Id="rId38"/><Relationship Target="presProps.xml" Type="http://schemas.openxmlformats.org/officeDocument/2006/relationships/presProps" Id="rId3"/><Relationship Target="slides/slide32.xml" Type="http://schemas.openxmlformats.org/officeDocument/2006/relationships/slide" Id="rId37"/><Relationship Target="viewProps.xml" Type="http://schemas.openxmlformats.org/officeDocument/2006/relationships/viewProps" Id="rId2"/><Relationship Target="slides/slide31.xml" Type="http://schemas.openxmlformats.org/officeDocument/2006/relationships/slide" Id="rId36"/><Relationship Target="slides/slide64.xml" Type="http://schemas.openxmlformats.org/officeDocument/2006/relationships/slide" Id="rId69"/><Relationship Target="theme/theme1.xml" Type="http://schemas.openxmlformats.org/officeDocument/2006/relationships/theme" Id="rId1"/><Relationship Target="slides/slide30.xml" Type="http://schemas.openxmlformats.org/officeDocument/2006/relationships/slide" Id="rId35"/><Relationship Target="slides/slide63.xml" Type="http://schemas.openxmlformats.org/officeDocument/2006/relationships/slide" Id="rId68"/><Relationship Target="slides/slide29.xml" Type="http://schemas.openxmlformats.org/officeDocument/2006/relationships/slide" Id="rId34"/><Relationship Target="slides/slide62.xml" Type="http://schemas.openxmlformats.org/officeDocument/2006/relationships/slide" Id="rId67"/><Relationship Target="slides/slide28.xml" Type="http://schemas.openxmlformats.org/officeDocument/2006/relationships/slide" Id="rId33"/><Relationship Target="slides/slide61.xml" Type="http://schemas.openxmlformats.org/officeDocument/2006/relationships/slide" Id="rId66"/><Relationship Target="slides/slide27.xml" Type="http://schemas.openxmlformats.org/officeDocument/2006/relationships/slide" Id="rId32"/><Relationship Target="slides/slide60.xml" Type="http://schemas.openxmlformats.org/officeDocument/2006/relationships/slide" Id="rId65"/><Relationship Target="slides/slide26.xml" Type="http://schemas.openxmlformats.org/officeDocument/2006/relationships/slide" Id="rId31"/><Relationship Target="slides/slide54.xml" Type="http://schemas.openxmlformats.org/officeDocument/2006/relationships/slide" Id="rId59"/><Relationship Target="slides/slide20.xml" Type="http://schemas.openxmlformats.org/officeDocument/2006/relationships/slide" Id="rId25"/><Relationship Target="slides/slide69.xml" Type="http://schemas.openxmlformats.org/officeDocument/2006/relationships/slide" Id="rId74"/><Relationship Target="slides/slide35.xml" Type="http://schemas.openxmlformats.org/officeDocument/2006/relationships/slide" Id="rId40"/><Relationship Target="slides/slide24.xml" Type="http://schemas.openxmlformats.org/officeDocument/2006/relationships/slide" Id="rId29"/><Relationship Target="slides/slide12.xml" Type="http://schemas.openxmlformats.org/officeDocument/2006/relationships/slide" Id="rId17"/><Relationship Target="slides/slide53.xml" Type="http://schemas.openxmlformats.org/officeDocument/2006/relationships/slide" Id="rId58"/><Relationship Target="slides/slide19.xml" Type="http://schemas.openxmlformats.org/officeDocument/2006/relationships/slide" Id="rId24"/><Relationship Target="slides/slide11.xml" Type="http://schemas.openxmlformats.org/officeDocument/2006/relationships/slide" Id="rId16"/><Relationship Target="slides/slide52.xml" Type="http://schemas.openxmlformats.org/officeDocument/2006/relationships/slide" Id="rId57"/><Relationship Target="slides/slide18.xml" Type="http://schemas.openxmlformats.org/officeDocument/2006/relationships/slide" Id="rId23"/><Relationship Target="slides/slide51.xml" Type="http://schemas.openxmlformats.org/officeDocument/2006/relationships/slide" Id="rId56"/><Relationship Target="slides/slide17.xml" Type="http://schemas.openxmlformats.org/officeDocument/2006/relationships/slide" Id="rId22"/><Relationship Target="slides/slide43.xml" Type="http://schemas.openxmlformats.org/officeDocument/2006/relationships/slide" Id="rId48"/><Relationship Target="slides/slide9.xml" Type="http://schemas.openxmlformats.org/officeDocument/2006/relationships/slide" Id="rId14"/><Relationship Target="slides/slide50.xml" Type="http://schemas.openxmlformats.org/officeDocument/2006/relationships/slide" Id="rId55"/><Relationship Target="slides/slide16.xml" Type="http://schemas.openxmlformats.org/officeDocument/2006/relationships/slide" Id="rId21"/><Relationship Target="slides/slide42.xml" Type="http://schemas.openxmlformats.org/officeDocument/2006/relationships/slide" Id="rId47"/><Relationship Target="slides/slide8.xml" Type="http://schemas.openxmlformats.org/officeDocument/2006/relationships/slide" Id="rId13"/><Relationship Target="slides/slide49.xml" Type="http://schemas.openxmlformats.org/officeDocument/2006/relationships/slide" Id="rId54"/><Relationship Target="slides/slide15.xml" Type="http://schemas.openxmlformats.org/officeDocument/2006/relationships/slide" Id="rId20"/><Relationship Target="slides/slide41.xml" Type="http://schemas.openxmlformats.org/officeDocument/2006/relationships/slide" Id="rId46"/><Relationship Target="slides/slide7.xml" Type="http://schemas.openxmlformats.org/officeDocument/2006/relationships/slide" Id="rId12"/><Relationship Target="slides/slide74.xml" Type="http://schemas.openxmlformats.org/officeDocument/2006/relationships/slide" Id="rId79"/><Relationship Target="slides/slide40.xml" Type="http://schemas.openxmlformats.org/officeDocument/2006/relationships/slide" Id="rId45"/><Relationship Target="slides/slide6.xml" Type="http://schemas.openxmlformats.org/officeDocument/2006/relationships/slide" Id="rId11"/><Relationship Target="slides/slide73.xml" Type="http://schemas.openxmlformats.org/officeDocument/2006/relationships/slide" Id="rId78"/><Relationship Target="slides/slide39.xml" Type="http://schemas.openxmlformats.org/officeDocument/2006/relationships/slide" Id="rId44"/><Relationship Target="slides/slide5.xml" Type="http://schemas.openxmlformats.org/officeDocument/2006/relationships/slide" Id="rId10"/><Relationship Target="slides/slide4.xml" Type="http://schemas.openxmlformats.org/officeDocument/2006/relationships/slide" Id="rId9"/><Relationship Target="slides/slide3.xml" Type="http://schemas.openxmlformats.org/officeDocument/2006/relationships/slide" Id="rId8"/><Relationship Target="slides/slide2.xml" Type="http://schemas.openxmlformats.org/officeDocument/2006/relationships/slide" Id="rId7"/><Relationship Target="slides/slide1.xml" Type="http://schemas.openxmlformats.org/officeDocument/2006/relationships/slide" Id="rId6"/><Relationship Target="slides/slide23.xml" Type="http://schemas.openxmlformats.org/officeDocument/2006/relationships/slide" Id="rId28"/><Relationship Target="slides/slide72.xml" Type="http://schemas.openxmlformats.org/officeDocument/2006/relationships/slide" Id="rId77"/><Relationship Target="slides/slide38.xml" Type="http://schemas.openxmlformats.org/officeDocument/2006/relationships/slide" Id="rId43"/><Relationship Target="slides/slide22.xml" Type="http://schemas.openxmlformats.org/officeDocument/2006/relationships/slide" Id="rId27"/><Relationship Target="slides/slide59.xml" Type="http://schemas.openxmlformats.org/officeDocument/2006/relationships/slide" Id="rId64"/><Relationship Target="slides/slide25.xml" Type="http://schemas.openxmlformats.org/officeDocument/2006/relationships/slide" Id="rId30"/><Relationship Target="slides/slide14.xml" Type="http://schemas.openxmlformats.org/officeDocument/2006/relationships/slide" Id="rId19"/><Relationship Target="slides/slide71.xml" Type="http://schemas.openxmlformats.org/officeDocument/2006/relationships/slide" Id="rId76"/><Relationship Target="slides/slide37.xml" Type="http://schemas.openxmlformats.org/officeDocument/2006/relationships/slide" Id="rId42"/><Relationship Target="slides/slide21.xml" Type="http://schemas.openxmlformats.org/officeDocument/2006/relationships/slide" Id="rId26"/><Relationship Target="slides/slide13.xml" Type="http://schemas.openxmlformats.org/officeDocument/2006/relationships/slide" Id="rId18"/><Relationship Target="slides/slide70.xml" Type="http://schemas.openxmlformats.org/officeDocument/2006/relationships/slide" Id="rId75"/><Relationship Target="slides/slide36.xml" Type="http://schemas.openxmlformats.org/officeDocument/2006/relationships/slide" Id="rId41"/></Relationship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name="" id="1"/>
        <p:cNvGrpSpPr/>
        <p:nvPr/>
      </p:nvGrpSpPr>
      <p:grpSpPr>
        <a:xfrm>
          <a:off y="0" x="0"/>
          <a:ext cy="0" cx="0"/>
          <a:chOff y="0" x="0"/>
          <a:chExt cy="0" cx="0"/>
        </a:xfrm>
      </p:grpSpPr>
      <p:sp>
        <p:nvSpPr>
          <p:cNvPr name="Title 1" id="2"/>
          <p:cNvSpPr>
            <a:spLocks noGrp="1"/>
          </p:cNvSpPr>
          <p:nvPr>
            <p:ph type="ctrTitle"/>
          </p:nvPr>
        </p:nvSpPr>
        <p:spPr>
          <a:xfrm>
            <a:off y="2130425" x="685800"/>
            <a:ext cy="1470025" cx="7772400"/>
          </a:xfrm>
        </p:spPr>
        <p:txBody>
          <a:bodyPr numCol="1"/>
          <a:lstStyle/>
          <a:p>
            <a:r>
              <a:rPr smtClean="0" lang="en-US"/>
              <a:t>Click to edit Master title style</a:t>
            </a:r>
            <a:endParaRPr lang="en-US"/>
          </a:p>
        </p:txBody>
      </p:sp>
      <p:sp>
        <p:nvSpPr>
          <p:cNvPr name="Subtitle 2" id="3"/>
          <p:cNvSpPr>
            <a:spLocks noGrp="1"/>
          </p:cNvSpPr>
          <p:nvPr>
            <p:ph type="subTitle" idx="1"/>
          </p:nvPr>
        </p:nvSpPr>
        <p:spPr>
          <a:xfrm>
            <a:off y="3886200" x="1371600"/>
            <a:ext cy="1752600" cx="6400800"/>
          </a:xfrm>
        </p:spPr>
        <p:txBody>
          <a:bodyPr numCol="1"/>
          <a:lstStyle>
            <a:lvl1pPr algn="ctr" marL="0" indent="0">
              <a:buNone/>
              <a:defRPr>
                <a:solidFill>
                  <a:schemeClr val="tx1">
                    <a:tint val="75000"/>
                  </a:schemeClr>
                </a:solidFill>
              </a:defRPr>
            </a:lvl1pPr>
            <a:lvl2pPr algn="ctr" marL="457200" indent="0">
              <a:buNone/>
              <a:defRPr>
                <a:solidFill>
                  <a:schemeClr val="tx1">
                    <a:tint val="75000"/>
                  </a:schemeClr>
                </a:solidFill>
              </a:defRPr>
            </a:lvl2pPr>
            <a:lvl3pPr algn="ctr" marL="914400" indent="0">
              <a:buNone/>
              <a:defRPr>
                <a:solidFill>
                  <a:schemeClr val="tx1">
                    <a:tint val="75000"/>
                  </a:schemeClr>
                </a:solidFill>
              </a:defRPr>
            </a:lvl3pPr>
            <a:lvl4pPr algn="ctr" marL="1371600" indent="0">
              <a:buNone/>
              <a:defRPr>
                <a:solidFill>
                  <a:schemeClr val="tx1">
                    <a:tint val="75000"/>
                  </a:schemeClr>
                </a:solidFill>
              </a:defRPr>
            </a:lvl4pPr>
            <a:lvl5pPr algn="ctr" marL="1828800" indent="0">
              <a:buNone/>
              <a:defRPr>
                <a:solidFill>
                  <a:schemeClr val="tx1">
                    <a:tint val="75000"/>
                  </a:schemeClr>
                </a:solidFill>
              </a:defRPr>
            </a:lvl5pPr>
            <a:lvl6pPr algn="ctr" marL="2286000" indent="0">
              <a:buNone/>
              <a:defRPr>
                <a:solidFill>
                  <a:schemeClr val="tx1">
                    <a:tint val="75000"/>
                  </a:schemeClr>
                </a:solidFill>
              </a:defRPr>
            </a:lvl6pPr>
            <a:lvl7pPr algn="ctr" marL="2743200" indent="0">
              <a:buNone/>
              <a:defRPr>
                <a:solidFill>
                  <a:schemeClr val="tx1">
                    <a:tint val="75000"/>
                  </a:schemeClr>
                </a:solidFill>
              </a:defRPr>
            </a:lvl7pPr>
            <a:lvl8pPr algn="ctr" marL="3200400" indent="0">
              <a:buNone/>
              <a:defRPr>
                <a:solidFill>
                  <a:schemeClr val="tx1">
                    <a:tint val="75000"/>
                  </a:schemeClr>
                </a:solidFill>
              </a:defRPr>
            </a:lvl8pPr>
            <a:lvl9pPr algn="ctr" marL="3657600" indent="0">
              <a:buNone/>
              <a:defRPr>
                <a:solidFill>
                  <a:schemeClr val="tx1">
                    <a:tint val="75000"/>
                  </a:schemeClr>
                </a:solidFill>
              </a:defRPr>
            </a:lvl9pPr>
          </a:lstStyle>
          <a:p>
            <a:r>
              <a:rPr smtClean="0" lang="en-US"/>
              <a:t>Click to edit Master subtitle style</a:t>
            </a:r>
            <a:endParaRPr lang="en-US"/>
          </a:p>
        </p:txBody>
      </p:sp>
      <p:sp>
        <p:nvSpPr>
          <p:cNvPr name="Date Placeholder 3" id="4"/>
          <p:cNvSpPr>
            <a:spLocks noGrp="1"/>
          </p:cNvSpPr>
          <p:nvPr>
            <p:ph type="dt" sz="half" idx="10"/>
          </p:nvPr>
        </p:nvSpPr>
        <p:spPr/>
        <p:txBody>
          <a:bodyPr numCol="1"/>
          <a:lstStyle/>
          <a:p>
            <a:fld type="datetimeFigureOut" id="{0F2788DE-0C42-4576-BF0B-BF066FB95143}">
              <a:rPr smtClean="0" lang="en-US"/>
              <a:pPr/>
              <a:t>9/26/2014</a:t>
            </a:fld>
            <a:endParaRPr lang="en-US"/>
          </a:p>
        </p:txBody>
      </p:sp>
      <p:sp>
        <p:nvSpPr>
          <p:cNvPr name="Footer Placeholder 4" id="5"/>
          <p:cNvSpPr>
            <a:spLocks noGrp="1"/>
          </p:cNvSpPr>
          <p:nvPr>
            <p:ph type="ftr" sz="quarter" idx="11"/>
          </p:nvPr>
        </p:nvSpPr>
        <p:spPr/>
        <p:txBody>
          <a:bodyPr numCol="1"/>
          <a:lstStyle/>
          <a:p>
            <a:endParaRPr lang="en-US"/>
          </a:p>
        </p:txBody>
      </p:sp>
      <p:sp>
        <p:nvSpPr>
          <p:cNvPr name="Slide Number Placeholder 5" id="6"/>
          <p:cNvSpPr>
            <a:spLocks noGrp="1"/>
          </p:cNvSpPr>
          <p:nvPr>
            <p:ph type="sldNum" sz="quarter" idx="12"/>
          </p:nvPr>
        </p:nvSpPr>
        <p:spPr/>
        <p:txBody>
          <a:bodyPr numCol="1"/>
          <a:lstStyle/>
          <a:p>
            <a:fld type="slidenum" id="{1DB5F2A7-2B5D-4A48-8622-09C8BF5FBE20}">
              <a:rPr smtClean="0" lang="en-US"/>
              <a:pPr/>
              <a:t>‹#›</a:t>
            </a:fld>
            <a:endParaRPr lang="en-US"/>
          </a:p>
        </p:txBody>
      </p:sp>
    </p:spTree>
    <p:extLst>
      <p:ext uri="{BB962C8B-B14F-4D97-AF65-F5344CB8AC3E}">
        <p14:creationId xmlns:p14="http://schemas.microsoft.com/office/powerpoint/2010/main" xmlns="" val="495271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r>
              <a:rPr smtClean="0" lang="en-US"/>
              <a:t>Click to edit Master title style</a:t>
            </a:r>
            <a:endParaRPr lang="en-US"/>
          </a:p>
        </p:txBody>
      </p:sp>
      <p:sp>
        <p:nvSpPr>
          <p:cNvPr name="Vertical Text Placeholder 2" id="3"/>
          <p:cNvSpPr>
            <a:spLocks noGrp="1"/>
          </p:cNvSpPr>
          <p:nvPr>
            <p:ph type="body" idx="1" orient="vert"/>
          </p:nvPr>
        </p:nvSpPr>
        <p:spPr/>
        <p:txBody>
          <a:bodyPr vert="eaVert" numCol="1"/>
          <a:lstStyle/>
          <a:p>
            <a:pPr lvl="0"/>
            <a:r>
              <a:rPr smtClean="0" lang="en-US"/>
              <a:t>Click to edit Master text styles</a:t>
            </a:r>
          </a:p>
          <a:p>
            <a:pPr lvl="1"/>
            <a:r>
              <a:rPr smtClean="0" lang="en-US"/>
              <a:t>Second level</a:t>
            </a:r>
          </a:p>
          <a:p>
            <a:pPr lvl="2"/>
            <a:r>
              <a:rPr smtClean="0" lang="en-US"/>
              <a:t>Third level</a:t>
            </a:r>
          </a:p>
          <a:p>
            <a:pPr lvl="3"/>
            <a:r>
              <a:rPr smtClean="0" lang="en-US"/>
              <a:t>Fourth level</a:t>
            </a:r>
          </a:p>
          <a:p>
            <a:pPr lvl="4"/>
            <a:r>
              <a:rPr smtClean="0" lang="en-US"/>
              <a:t>Fifth level</a:t>
            </a:r>
            <a:endParaRPr lang="en-US"/>
          </a:p>
        </p:txBody>
      </p:sp>
      <p:sp>
        <p:nvSpPr>
          <p:cNvPr name="Date Placeholder 3" id="4"/>
          <p:cNvSpPr>
            <a:spLocks noGrp="1"/>
          </p:cNvSpPr>
          <p:nvPr>
            <p:ph type="dt" sz="half" idx="10"/>
          </p:nvPr>
        </p:nvSpPr>
        <p:spPr/>
        <p:txBody>
          <a:bodyPr numCol="1"/>
          <a:lstStyle/>
          <a:p>
            <a:fld type="datetimeFigureOut" id="{0F2788DE-0C42-4576-BF0B-BF066FB95143}">
              <a:rPr smtClean="0" lang="en-US"/>
              <a:pPr/>
              <a:t>9/26/2014</a:t>
            </a:fld>
            <a:endParaRPr lang="en-US"/>
          </a:p>
        </p:txBody>
      </p:sp>
      <p:sp>
        <p:nvSpPr>
          <p:cNvPr name="Footer Placeholder 4" id="5"/>
          <p:cNvSpPr>
            <a:spLocks noGrp="1"/>
          </p:cNvSpPr>
          <p:nvPr>
            <p:ph type="ftr" sz="quarter" idx="11"/>
          </p:nvPr>
        </p:nvSpPr>
        <p:spPr/>
        <p:txBody>
          <a:bodyPr numCol="1"/>
          <a:lstStyle/>
          <a:p>
            <a:endParaRPr lang="en-US"/>
          </a:p>
        </p:txBody>
      </p:sp>
      <p:sp>
        <p:nvSpPr>
          <p:cNvPr name="Slide Number Placeholder 5" id="6"/>
          <p:cNvSpPr>
            <a:spLocks noGrp="1"/>
          </p:cNvSpPr>
          <p:nvPr>
            <p:ph type="sldNum" sz="quarter" idx="12"/>
          </p:nvPr>
        </p:nvSpPr>
        <p:spPr/>
        <p:txBody>
          <a:bodyPr numCol="1"/>
          <a:lstStyle/>
          <a:p>
            <a:fld type="slidenum" id="{1DB5F2A7-2B5D-4A48-8622-09C8BF5FBE20}">
              <a:rPr smtClean="0" lang="en-US"/>
              <a:pPr/>
              <a:t>‹#›</a:t>
            </a:fld>
            <a:endParaRPr lang="en-US"/>
          </a:p>
        </p:txBody>
      </p:sp>
    </p:spTree>
    <p:extLst>
      <p:ext uri="{BB962C8B-B14F-4D97-AF65-F5344CB8AC3E}">
        <p14:creationId xmlns:p14="http://schemas.microsoft.com/office/powerpoint/2010/main" xmlns="" val="634755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name="" id="1"/>
        <p:cNvGrpSpPr/>
        <p:nvPr/>
      </p:nvGrpSpPr>
      <p:grpSpPr>
        <a:xfrm>
          <a:off y="0" x="0"/>
          <a:ext cy="0" cx="0"/>
          <a:chOff y="0" x="0"/>
          <a:chExt cy="0" cx="0"/>
        </a:xfrm>
      </p:grpSpPr>
      <p:sp>
        <p:nvSpPr>
          <p:cNvPr name="Vertical Title 1" id="2"/>
          <p:cNvSpPr>
            <a:spLocks noGrp="1"/>
          </p:cNvSpPr>
          <p:nvPr>
            <p:ph type="title" orient="vert"/>
          </p:nvPr>
        </p:nvSpPr>
        <p:spPr>
          <a:xfrm>
            <a:off y="274638" x="6629400"/>
            <a:ext cy="5851525" cx="2057400"/>
          </a:xfrm>
        </p:spPr>
        <p:txBody>
          <a:bodyPr vert="eaVert" numCol="1"/>
          <a:lstStyle/>
          <a:p>
            <a:r>
              <a:rPr smtClean="0" lang="en-US"/>
              <a:t>Click to edit Master title style</a:t>
            </a:r>
            <a:endParaRPr lang="en-US"/>
          </a:p>
        </p:txBody>
      </p:sp>
      <p:sp>
        <p:nvSpPr>
          <p:cNvPr name="Vertical Text Placeholder 2" id="3"/>
          <p:cNvSpPr>
            <a:spLocks noGrp="1"/>
          </p:cNvSpPr>
          <p:nvPr>
            <p:ph type="body" idx="1" orient="vert"/>
          </p:nvPr>
        </p:nvSpPr>
        <p:spPr>
          <a:xfrm>
            <a:off y="274638" x="457200"/>
            <a:ext cy="5851525" cx="6019800"/>
          </a:xfrm>
        </p:spPr>
        <p:txBody>
          <a:bodyPr vert="eaVert" numCol="1"/>
          <a:lstStyle/>
          <a:p>
            <a:pPr lvl="0"/>
            <a:r>
              <a:rPr smtClean="0" lang="en-US"/>
              <a:t>Click to edit Master text styles</a:t>
            </a:r>
          </a:p>
          <a:p>
            <a:pPr lvl="1"/>
            <a:r>
              <a:rPr smtClean="0" lang="en-US"/>
              <a:t>Second level</a:t>
            </a:r>
          </a:p>
          <a:p>
            <a:pPr lvl="2"/>
            <a:r>
              <a:rPr smtClean="0" lang="en-US"/>
              <a:t>Third level</a:t>
            </a:r>
          </a:p>
          <a:p>
            <a:pPr lvl="3"/>
            <a:r>
              <a:rPr smtClean="0" lang="en-US"/>
              <a:t>Fourth level</a:t>
            </a:r>
          </a:p>
          <a:p>
            <a:pPr lvl="4"/>
            <a:r>
              <a:rPr smtClean="0" lang="en-US"/>
              <a:t>Fifth level</a:t>
            </a:r>
            <a:endParaRPr lang="en-US"/>
          </a:p>
        </p:txBody>
      </p:sp>
      <p:sp>
        <p:nvSpPr>
          <p:cNvPr name="Date Placeholder 3" id="4"/>
          <p:cNvSpPr>
            <a:spLocks noGrp="1"/>
          </p:cNvSpPr>
          <p:nvPr>
            <p:ph type="dt" sz="half" idx="10"/>
          </p:nvPr>
        </p:nvSpPr>
        <p:spPr/>
        <p:txBody>
          <a:bodyPr numCol="1"/>
          <a:lstStyle/>
          <a:p>
            <a:fld type="datetimeFigureOut" id="{0F2788DE-0C42-4576-BF0B-BF066FB95143}">
              <a:rPr smtClean="0" lang="en-US"/>
              <a:pPr/>
              <a:t>9/26/2014</a:t>
            </a:fld>
            <a:endParaRPr lang="en-US"/>
          </a:p>
        </p:txBody>
      </p:sp>
      <p:sp>
        <p:nvSpPr>
          <p:cNvPr name="Footer Placeholder 4" id="5"/>
          <p:cNvSpPr>
            <a:spLocks noGrp="1"/>
          </p:cNvSpPr>
          <p:nvPr>
            <p:ph type="ftr" sz="quarter" idx="11"/>
          </p:nvPr>
        </p:nvSpPr>
        <p:spPr/>
        <p:txBody>
          <a:bodyPr numCol="1"/>
          <a:lstStyle/>
          <a:p>
            <a:endParaRPr lang="en-US"/>
          </a:p>
        </p:txBody>
      </p:sp>
      <p:sp>
        <p:nvSpPr>
          <p:cNvPr name="Slide Number Placeholder 5" id="6"/>
          <p:cNvSpPr>
            <a:spLocks noGrp="1"/>
          </p:cNvSpPr>
          <p:nvPr>
            <p:ph type="sldNum" sz="quarter" idx="12"/>
          </p:nvPr>
        </p:nvSpPr>
        <p:spPr/>
        <p:txBody>
          <a:bodyPr numCol="1"/>
          <a:lstStyle/>
          <a:p>
            <a:fld type="slidenum" id="{1DB5F2A7-2B5D-4A48-8622-09C8BF5FBE20}">
              <a:rPr smtClean="0" lang="en-US"/>
              <a:pPr/>
              <a:t>‹#›</a:t>
            </a:fld>
            <a:endParaRPr lang="en-US"/>
          </a:p>
        </p:txBody>
      </p:sp>
    </p:spTree>
    <p:extLst>
      <p:ext uri="{BB962C8B-B14F-4D97-AF65-F5344CB8AC3E}">
        <p14:creationId xmlns:p14="http://schemas.microsoft.com/office/powerpoint/2010/main" xmlns="" val="3576391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r>
              <a:rPr smtClean="0" lang="en-US"/>
              <a:t>Click to edit Master title style</a:t>
            </a:r>
            <a:endParaRPr lang="en-US"/>
          </a:p>
        </p:txBody>
      </p:sp>
      <p:sp>
        <p:nvSpPr>
          <p:cNvPr name="Content Placeholder 2" id="3"/>
          <p:cNvSpPr>
            <a:spLocks noGrp="1"/>
          </p:cNvSpPr>
          <p:nvPr>
            <p:ph idx="1"/>
          </p:nvPr>
        </p:nvSpPr>
        <p:spPr/>
        <p:txBody>
          <a:bodyPr numCol="1"/>
          <a:lstStyle/>
          <a:p>
            <a:pPr lvl="0"/>
            <a:r>
              <a:rPr smtClean="0" lang="en-US"/>
              <a:t>Click to edit Master text styles</a:t>
            </a:r>
          </a:p>
          <a:p>
            <a:pPr lvl="1"/>
            <a:r>
              <a:rPr smtClean="0" lang="en-US"/>
              <a:t>Second level</a:t>
            </a:r>
          </a:p>
          <a:p>
            <a:pPr lvl="2"/>
            <a:r>
              <a:rPr smtClean="0" lang="en-US"/>
              <a:t>Third level</a:t>
            </a:r>
          </a:p>
          <a:p>
            <a:pPr lvl="3"/>
            <a:r>
              <a:rPr smtClean="0" lang="en-US"/>
              <a:t>Fourth level</a:t>
            </a:r>
          </a:p>
          <a:p>
            <a:pPr lvl="4"/>
            <a:r>
              <a:rPr smtClean="0" lang="en-US"/>
              <a:t>Fifth level</a:t>
            </a:r>
            <a:endParaRPr lang="en-US"/>
          </a:p>
        </p:txBody>
      </p:sp>
      <p:sp>
        <p:nvSpPr>
          <p:cNvPr name="Date Placeholder 3" id="4"/>
          <p:cNvSpPr>
            <a:spLocks noGrp="1"/>
          </p:cNvSpPr>
          <p:nvPr>
            <p:ph type="dt" sz="half" idx="10"/>
          </p:nvPr>
        </p:nvSpPr>
        <p:spPr/>
        <p:txBody>
          <a:bodyPr numCol="1"/>
          <a:lstStyle/>
          <a:p>
            <a:fld type="datetimeFigureOut" id="{0F2788DE-0C42-4576-BF0B-BF066FB95143}">
              <a:rPr smtClean="0" lang="en-US"/>
              <a:pPr/>
              <a:t>9/26/2014</a:t>
            </a:fld>
            <a:endParaRPr lang="en-US"/>
          </a:p>
        </p:txBody>
      </p:sp>
      <p:sp>
        <p:nvSpPr>
          <p:cNvPr name="Footer Placeholder 4" id="5"/>
          <p:cNvSpPr>
            <a:spLocks noGrp="1"/>
          </p:cNvSpPr>
          <p:nvPr>
            <p:ph type="ftr" sz="quarter" idx="11"/>
          </p:nvPr>
        </p:nvSpPr>
        <p:spPr/>
        <p:txBody>
          <a:bodyPr numCol="1"/>
          <a:lstStyle/>
          <a:p>
            <a:endParaRPr lang="en-US"/>
          </a:p>
        </p:txBody>
      </p:sp>
      <p:sp>
        <p:nvSpPr>
          <p:cNvPr name="Slide Number Placeholder 5" id="6"/>
          <p:cNvSpPr>
            <a:spLocks noGrp="1"/>
          </p:cNvSpPr>
          <p:nvPr>
            <p:ph type="sldNum" sz="quarter" idx="12"/>
          </p:nvPr>
        </p:nvSpPr>
        <p:spPr/>
        <p:txBody>
          <a:bodyPr numCol="1"/>
          <a:lstStyle/>
          <a:p>
            <a:fld type="slidenum" id="{1DB5F2A7-2B5D-4A48-8622-09C8BF5FBE20}">
              <a:rPr smtClean="0" lang="en-US"/>
              <a:pPr/>
              <a:t>‹#›</a:t>
            </a:fld>
            <a:endParaRPr lang="en-US"/>
          </a:p>
        </p:txBody>
      </p:sp>
    </p:spTree>
    <p:extLst>
      <p:ext uri="{BB962C8B-B14F-4D97-AF65-F5344CB8AC3E}">
        <p14:creationId xmlns:p14="http://schemas.microsoft.com/office/powerpoint/2010/main" xmlns="" val="1191688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name="" id="1"/>
        <p:cNvGrpSpPr/>
        <p:nvPr/>
      </p:nvGrpSpPr>
      <p:grpSpPr>
        <a:xfrm>
          <a:off y="0" x="0"/>
          <a:ext cy="0" cx="0"/>
          <a:chOff y="0" x="0"/>
          <a:chExt cy="0" cx="0"/>
        </a:xfrm>
      </p:grpSpPr>
      <p:sp>
        <p:nvSpPr>
          <p:cNvPr name="Title 1" id="2"/>
          <p:cNvSpPr>
            <a:spLocks noGrp="1"/>
          </p:cNvSpPr>
          <p:nvPr>
            <p:ph type="title"/>
          </p:nvPr>
        </p:nvSpPr>
        <p:spPr>
          <a:xfrm>
            <a:off y="4406900" x="722313"/>
            <a:ext cy="1362075" cx="7772400"/>
          </a:xfrm>
        </p:spPr>
        <p:txBody>
          <a:bodyPr numCol="1" anchor="t"/>
          <a:lstStyle>
            <a:lvl1pPr algn="l">
              <a:defRPr sz="4000" cap="all" b="1"/>
            </a:lvl1pPr>
          </a:lstStyle>
          <a:p>
            <a:r>
              <a:rPr smtClean="0" lang="en-US"/>
              <a:t>Click to edit Master title style</a:t>
            </a:r>
            <a:endParaRPr lang="en-US"/>
          </a:p>
        </p:txBody>
      </p:sp>
      <p:sp>
        <p:nvSpPr>
          <p:cNvPr name="Text Placeholder 2" id="3"/>
          <p:cNvSpPr>
            <a:spLocks noGrp="1"/>
          </p:cNvSpPr>
          <p:nvPr>
            <p:ph type="body" idx="1"/>
          </p:nvPr>
        </p:nvSpPr>
        <p:spPr>
          <a:xfrm>
            <a:off y="2906713" x="722313"/>
            <a:ext cy="1500187" cx="7772400"/>
          </a:xfrm>
        </p:spPr>
        <p:txBody>
          <a:bodyPr numCol="1"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smtClean="0" lang="en-US"/>
              <a:t>Click to edit Master text styles</a:t>
            </a:r>
          </a:p>
        </p:txBody>
      </p:sp>
      <p:sp>
        <p:nvSpPr>
          <p:cNvPr name="Date Placeholder 3" id="4"/>
          <p:cNvSpPr>
            <a:spLocks noGrp="1"/>
          </p:cNvSpPr>
          <p:nvPr>
            <p:ph type="dt" sz="half" idx="10"/>
          </p:nvPr>
        </p:nvSpPr>
        <p:spPr/>
        <p:txBody>
          <a:bodyPr numCol="1"/>
          <a:lstStyle/>
          <a:p>
            <a:fld type="datetimeFigureOut" id="{0F2788DE-0C42-4576-BF0B-BF066FB95143}">
              <a:rPr smtClean="0" lang="en-US"/>
              <a:pPr/>
              <a:t>9/26/2014</a:t>
            </a:fld>
            <a:endParaRPr lang="en-US"/>
          </a:p>
        </p:txBody>
      </p:sp>
      <p:sp>
        <p:nvSpPr>
          <p:cNvPr name="Footer Placeholder 4" id="5"/>
          <p:cNvSpPr>
            <a:spLocks noGrp="1"/>
          </p:cNvSpPr>
          <p:nvPr>
            <p:ph type="ftr" sz="quarter" idx="11"/>
          </p:nvPr>
        </p:nvSpPr>
        <p:spPr/>
        <p:txBody>
          <a:bodyPr numCol="1"/>
          <a:lstStyle/>
          <a:p>
            <a:endParaRPr lang="en-US"/>
          </a:p>
        </p:txBody>
      </p:sp>
      <p:sp>
        <p:nvSpPr>
          <p:cNvPr name="Slide Number Placeholder 5" id="6"/>
          <p:cNvSpPr>
            <a:spLocks noGrp="1"/>
          </p:cNvSpPr>
          <p:nvPr>
            <p:ph type="sldNum" sz="quarter" idx="12"/>
          </p:nvPr>
        </p:nvSpPr>
        <p:spPr/>
        <p:txBody>
          <a:bodyPr numCol="1"/>
          <a:lstStyle/>
          <a:p>
            <a:fld type="slidenum" id="{1DB5F2A7-2B5D-4A48-8622-09C8BF5FBE20}">
              <a:rPr smtClean="0" lang="en-US"/>
              <a:pPr/>
              <a:t>‹#›</a:t>
            </a:fld>
            <a:endParaRPr lang="en-US"/>
          </a:p>
        </p:txBody>
      </p:sp>
    </p:spTree>
    <p:extLst>
      <p:ext uri="{BB962C8B-B14F-4D97-AF65-F5344CB8AC3E}">
        <p14:creationId xmlns:p14="http://schemas.microsoft.com/office/powerpoint/2010/main" xmlns="" val="3378258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r>
              <a:rPr smtClean="0" lang="en-US"/>
              <a:t>Click to edit Master title style</a:t>
            </a:r>
            <a:endParaRPr lang="en-US"/>
          </a:p>
        </p:txBody>
      </p:sp>
      <p:sp>
        <p:nvSpPr>
          <p:cNvPr name="Content Placeholder 2" id="3"/>
          <p:cNvSpPr>
            <a:spLocks noGrp="1"/>
          </p:cNvSpPr>
          <p:nvPr>
            <p:ph sz="half" idx="1"/>
          </p:nvPr>
        </p:nvSpPr>
        <p:spPr>
          <a:xfrm>
            <a:off y="1600200" x="457200"/>
            <a:ext cy="4525963" cx="4038600"/>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smtClean="0" lang="en-US"/>
              <a:t>Click to edit Master text styles</a:t>
            </a:r>
          </a:p>
          <a:p>
            <a:pPr lvl="1"/>
            <a:r>
              <a:rPr smtClean="0" lang="en-US"/>
              <a:t>Second level</a:t>
            </a:r>
          </a:p>
          <a:p>
            <a:pPr lvl="2"/>
            <a:r>
              <a:rPr smtClean="0" lang="en-US"/>
              <a:t>Third level</a:t>
            </a:r>
          </a:p>
          <a:p>
            <a:pPr lvl="3"/>
            <a:r>
              <a:rPr smtClean="0" lang="en-US"/>
              <a:t>Fourth level</a:t>
            </a:r>
          </a:p>
          <a:p>
            <a:pPr lvl="4"/>
            <a:r>
              <a:rPr smtClean="0" lang="en-US"/>
              <a:t>Fifth level</a:t>
            </a:r>
            <a:endParaRPr lang="en-US"/>
          </a:p>
        </p:txBody>
      </p:sp>
      <p:sp>
        <p:nvSpPr>
          <p:cNvPr name="Content Placeholder 3" id="4"/>
          <p:cNvSpPr>
            <a:spLocks noGrp="1"/>
          </p:cNvSpPr>
          <p:nvPr>
            <p:ph sz="half" idx="2"/>
          </p:nvPr>
        </p:nvSpPr>
        <p:spPr>
          <a:xfrm>
            <a:off y="1600200" x="4648200"/>
            <a:ext cy="4525963" cx="4038600"/>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smtClean="0" lang="en-US"/>
              <a:t>Click to edit Master text styles</a:t>
            </a:r>
          </a:p>
          <a:p>
            <a:pPr lvl="1"/>
            <a:r>
              <a:rPr smtClean="0" lang="en-US"/>
              <a:t>Second level</a:t>
            </a:r>
          </a:p>
          <a:p>
            <a:pPr lvl="2"/>
            <a:r>
              <a:rPr smtClean="0" lang="en-US"/>
              <a:t>Third level</a:t>
            </a:r>
          </a:p>
          <a:p>
            <a:pPr lvl="3"/>
            <a:r>
              <a:rPr smtClean="0" lang="en-US"/>
              <a:t>Fourth level</a:t>
            </a:r>
          </a:p>
          <a:p>
            <a:pPr lvl="4"/>
            <a:r>
              <a:rPr smtClean="0" lang="en-US"/>
              <a:t>Fifth level</a:t>
            </a:r>
            <a:endParaRPr lang="en-US"/>
          </a:p>
        </p:txBody>
      </p:sp>
      <p:sp>
        <p:nvSpPr>
          <p:cNvPr name="Date Placeholder 4" id="5"/>
          <p:cNvSpPr>
            <a:spLocks noGrp="1"/>
          </p:cNvSpPr>
          <p:nvPr>
            <p:ph type="dt" sz="half" idx="10"/>
          </p:nvPr>
        </p:nvSpPr>
        <p:spPr/>
        <p:txBody>
          <a:bodyPr numCol="1"/>
          <a:lstStyle/>
          <a:p>
            <a:fld type="datetimeFigureOut" id="{0F2788DE-0C42-4576-BF0B-BF066FB95143}">
              <a:rPr smtClean="0" lang="en-US"/>
              <a:pPr/>
              <a:t>9/26/2014</a:t>
            </a:fld>
            <a:endParaRPr lang="en-US"/>
          </a:p>
        </p:txBody>
      </p:sp>
      <p:sp>
        <p:nvSpPr>
          <p:cNvPr name="Footer Placeholder 5" id="6"/>
          <p:cNvSpPr>
            <a:spLocks noGrp="1"/>
          </p:cNvSpPr>
          <p:nvPr>
            <p:ph type="ftr" sz="quarter" idx="11"/>
          </p:nvPr>
        </p:nvSpPr>
        <p:spPr/>
        <p:txBody>
          <a:bodyPr numCol="1"/>
          <a:lstStyle/>
          <a:p>
            <a:endParaRPr lang="en-US"/>
          </a:p>
        </p:txBody>
      </p:sp>
      <p:sp>
        <p:nvSpPr>
          <p:cNvPr name="Slide Number Placeholder 6" id="7"/>
          <p:cNvSpPr>
            <a:spLocks noGrp="1"/>
          </p:cNvSpPr>
          <p:nvPr>
            <p:ph type="sldNum" sz="quarter" idx="12"/>
          </p:nvPr>
        </p:nvSpPr>
        <p:spPr/>
        <p:txBody>
          <a:bodyPr numCol="1"/>
          <a:lstStyle/>
          <a:p>
            <a:fld type="slidenum" id="{1DB5F2A7-2B5D-4A48-8622-09C8BF5FBE20}">
              <a:rPr smtClean="0" lang="en-US"/>
              <a:pPr/>
              <a:t>‹#›</a:t>
            </a:fld>
            <a:endParaRPr lang="en-US"/>
          </a:p>
        </p:txBody>
      </p:sp>
    </p:spTree>
    <p:extLst>
      <p:ext uri="{BB962C8B-B14F-4D97-AF65-F5344CB8AC3E}">
        <p14:creationId xmlns:p14="http://schemas.microsoft.com/office/powerpoint/2010/main" xmlns="" val="4115902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lvl1pPr>
              <a:defRPr/>
            </a:lvl1pPr>
          </a:lstStyle>
          <a:p>
            <a:r>
              <a:rPr smtClean="0" lang="en-US"/>
              <a:t>Click to edit Master title style</a:t>
            </a:r>
            <a:endParaRPr lang="en-US"/>
          </a:p>
        </p:txBody>
      </p:sp>
      <p:sp>
        <p:nvSpPr>
          <p:cNvPr name="Text Placeholder 2" id="3"/>
          <p:cNvSpPr>
            <a:spLocks noGrp="1"/>
          </p:cNvSpPr>
          <p:nvPr>
            <p:ph type="body" idx="1"/>
          </p:nvPr>
        </p:nvSpPr>
        <p:spPr>
          <a:xfrm>
            <a:off y="1535113" x="457200"/>
            <a:ext cy="639762" cx="4040188"/>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smtClean="0" lang="en-US"/>
              <a:t>Click to edit Master text styles</a:t>
            </a:r>
          </a:p>
        </p:txBody>
      </p:sp>
      <p:sp>
        <p:nvSpPr>
          <p:cNvPr name="Content Placeholder 3" id="4"/>
          <p:cNvSpPr>
            <a:spLocks noGrp="1"/>
          </p:cNvSpPr>
          <p:nvPr>
            <p:ph sz="half" idx="2"/>
          </p:nvPr>
        </p:nvSpPr>
        <p:spPr>
          <a:xfrm>
            <a:off y="2174875" x="457200"/>
            <a:ext cy="3951288" cx="4040188"/>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smtClean="0" lang="en-US"/>
              <a:t>Click to edit Master text styles</a:t>
            </a:r>
          </a:p>
          <a:p>
            <a:pPr lvl="1"/>
            <a:r>
              <a:rPr smtClean="0" lang="en-US"/>
              <a:t>Second level</a:t>
            </a:r>
          </a:p>
          <a:p>
            <a:pPr lvl="2"/>
            <a:r>
              <a:rPr smtClean="0" lang="en-US"/>
              <a:t>Third level</a:t>
            </a:r>
          </a:p>
          <a:p>
            <a:pPr lvl="3"/>
            <a:r>
              <a:rPr smtClean="0" lang="en-US"/>
              <a:t>Fourth level</a:t>
            </a:r>
          </a:p>
          <a:p>
            <a:pPr lvl="4"/>
            <a:r>
              <a:rPr smtClean="0" lang="en-US"/>
              <a:t>Fifth level</a:t>
            </a:r>
            <a:endParaRPr lang="en-US"/>
          </a:p>
        </p:txBody>
      </p:sp>
      <p:sp>
        <p:nvSpPr>
          <p:cNvPr name="Text Placeholder 4" id="5"/>
          <p:cNvSpPr>
            <a:spLocks noGrp="1"/>
          </p:cNvSpPr>
          <p:nvPr>
            <p:ph type="body" sz="quarter" idx="3"/>
          </p:nvPr>
        </p:nvSpPr>
        <p:spPr>
          <a:xfrm>
            <a:off y="1535113" x="4645025"/>
            <a:ext cy="639762" cx="4041775"/>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smtClean="0" lang="en-US"/>
              <a:t>Click to edit Master text styles</a:t>
            </a:r>
          </a:p>
        </p:txBody>
      </p:sp>
      <p:sp>
        <p:nvSpPr>
          <p:cNvPr name="Content Placeholder 5" id="6"/>
          <p:cNvSpPr>
            <a:spLocks noGrp="1"/>
          </p:cNvSpPr>
          <p:nvPr>
            <p:ph sz="quarter" idx="4"/>
          </p:nvPr>
        </p:nvSpPr>
        <p:spPr>
          <a:xfrm>
            <a:off y="2174875" x="4645025"/>
            <a:ext cy="3951288" cx="4041775"/>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smtClean="0" lang="en-US"/>
              <a:t>Click to edit Master text styles</a:t>
            </a:r>
          </a:p>
          <a:p>
            <a:pPr lvl="1"/>
            <a:r>
              <a:rPr smtClean="0" lang="en-US"/>
              <a:t>Second level</a:t>
            </a:r>
          </a:p>
          <a:p>
            <a:pPr lvl="2"/>
            <a:r>
              <a:rPr smtClean="0" lang="en-US"/>
              <a:t>Third level</a:t>
            </a:r>
          </a:p>
          <a:p>
            <a:pPr lvl="3"/>
            <a:r>
              <a:rPr smtClean="0" lang="en-US"/>
              <a:t>Fourth level</a:t>
            </a:r>
          </a:p>
          <a:p>
            <a:pPr lvl="4"/>
            <a:r>
              <a:rPr smtClean="0" lang="en-US"/>
              <a:t>Fifth level</a:t>
            </a:r>
            <a:endParaRPr lang="en-US"/>
          </a:p>
        </p:txBody>
      </p:sp>
      <p:sp>
        <p:nvSpPr>
          <p:cNvPr name="Date Placeholder 6" id="7"/>
          <p:cNvSpPr>
            <a:spLocks noGrp="1"/>
          </p:cNvSpPr>
          <p:nvPr>
            <p:ph type="dt" sz="half" idx="10"/>
          </p:nvPr>
        </p:nvSpPr>
        <p:spPr/>
        <p:txBody>
          <a:bodyPr numCol="1"/>
          <a:lstStyle/>
          <a:p>
            <a:fld type="datetimeFigureOut" id="{0F2788DE-0C42-4576-BF0B-BF066FB95143}">
              <a:rPr smtClean="0" lang="en-US"/>
              <a:pPr/>
              <a:t>9/26/2014</a:t>
            </a:fld>
            <a:endParaRPr lang="en-US"/>
          </a:p>
        </p:txBody>
      </p:sp>
      <p:sp>
        <p:nvSpPr>
          <p:cNvPr name="Footer Placeholder 7" id="8"/>
          <p:cNvSpPr>
            <a:spLocks noGrp="1"/>
          </p:cNvSpPr>
          <p:nvPr>
            <p:ph type="ftr" sz="quarter" idx="11"/>
          </p:nvPr>
        </p:nvSpPr>
        <p:spPr/>
        <p:txBody>
          <a:bodyPr numCol="1"/>
          <a:lstStyle/>
          <a:p>
            <a:endParaRPr lang="en-US"/>
          </a:p>
        </p:txBody>
      </p:sp>
      <p:sp>
        <p:nvSpPr>
          <p:cNvPr name="Slide Number Placeholder 8" id="9"/>
          <p:cNvSpPr>
            <a:spLocks noGrp="1"/>
          </p:cNvSpPr>
          <p:nvPr>
            <p:ph type="sldNum" sz="quarter" idx="12"/>
          </p:nvPr>
        </p:nvSpPr>
        <p:spPr/>
        <p:txBody>
          <a:bodyPr numCol="1"/>
          <a:lstStyle/>
          <a:p>
            <a:fld type="slidenum" id="{1DB5F2A7-2B5D-4A48-8622-09C8BF5FBE20}">
              <a:rPr smtClean="0" lang="en-US"/>
              <a:pPr/>
              <a:t>‹#›</a:t>
            </a:fld>
            <a:endParaRPr lang="en-US"/>
          </a:p>
        </p:txBody>
      </p:sp>
    </p:spTree>
    <p:extLst>
      <p:ext uri="{BB962C8B-B14F-4D97-AF65-F5344CB8AC3E}">
        <p14:creationId xmlns:p14="http://schemas.microsoft.com/office/powerpoint/2010/main" xmlns="" val="612100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r>
              <a:rPr smtClean="0" lang="en-US"/>
              <a:t>Click to edit Master title style</a:t>
            </a:r>
            <a:endParaRPr lang="en-US"/>
          </a:p>
        </p:txBody>
      </p:sp>
      <p:sp>
        <p:nvSpPr>
          <p:cNvPr name="Date Placeholder 2" id="3"/>
          <p:cNvSpPr>
            <a:spLocks noGrp="1"/>
          </p:cNvSpPr>
          <p:nvPr>
            <p:ph type="dt" sz="half" idx="10"/>
          </p:nvPr>
        </p:nvSpPr>
        <p:spPr/>
        <p:txBody>
          <a:bodyPr numCol="1"/>
          <a:lstStyle/>
          <a:p>
            <a:fld type="datetimeFigureOut" id="{0F2788DE-0C42-4576-BF0B-BF066FB95143}">
              <a:rPr smtClean="0" lang="en-US"/>
              <a:pPr/>
              <a:t>9/26/2014</a:t>
            </a:fld>
            <a:endParaRPr lang="en-US"/>
          </a:p>
        </p:txBody>
      </p:sp>
      <p:sp>
        <p:nvSpPr>
          <p:cNvPr name="Footer Placeholder 3" id="4"/>
          <p:cNvSpPr>
            <a:spLocks noGrp="1"/>
          </p:cNvSpPr>
          <p:nvPr>
            <p:ph type="ftr" sz="quarter" idx="11"/>
          </p:nvPr>
        </p:nvSpPr>
        <p:spPr/>
        <p:txBody>
          <a:bodyPr numCol="1"/>
          <a:lstStyle/>
          <a:p>
            <a:endParaRPr lang="en-US"/>
          </a:p>
        </p:txBody>
      </p:sp>
      <p:sp>
        <p:nvSpPr>
          <p:cNvPr name="Slide Number Placeholder 4" id="5"/>
          <p:cNvSpPr>
            <a:spLocks noGrp="1"/>
          </p:cNvSpPr>
          <p:nvPr>
            <p:ph type="sldNum" sz="quarter" idx="12"/>
          </p:nvPr>
        </p:nvSpPr>
        <p:spPr/>
        <p:txBody>
          <a:bodyPr numCol="1"/>
          <a:lstStyle/>
          <a:p>
            <a:fld type="slidenum" id="{1DB5F2A7-2B5D-4A48-8622-09C8BF5FBE20}">
              <a:rPr smtClean="0" lang="en-US"/>
              <a:pPr/>
              <a:t>‹#›</a:t>
            </a:fld>
            <a:endParaRPr lang="en-US"/>
          </a:p>
        </p:txBody>
      </p:sp>
    </p:spTree>
    <p:extLst>
      <p:ext uri="{BB962C8B-B14F-4D97-AF65-F5344CB8AC3E}">
        <p14:creationId xmlns:p14="http://schemas.microsoft.com/office/powerpoint/2010/main" xmlns="" val="1293501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name="" id="1"/>
        <p:cNvGrpSpPr/>
        <p:nvPr/>
      </p:nvGrpSpPr>
      <p:grpSpPr>
        <a:xfrm>
          <a:off y="0" x="0"/>
          <a:ext cy="0" cx="0"/>
          <a:chOff y="0" x="0"/>
          <a:chExt cy="0" cx="0"/>
        </a:xfrm>
      </p:grpSpPr>
      <p:sp>
        <p:nvSpPr>
          <p:cNvPr name="Date Placeholder 1" id="2"/>
          <p:cNvSpPr>
            <a:spLocks noGrp="1"/>
          </p:cNvSpPr>
          <p:nvPr>
            <p:ph type="dt" sz="half" idx="10"/>
          </p:nvPr>
        </p:nvSpPr>
        <p:spPr/>
        <p:txBody>
          <a:bodyPr numCol="1"/>
          <a:lstStyle/>
          <a:p>
            <a:fld type="datetimeFigureOut" id="{0F2788DE-0C42-4576-BF0B-BF066FB95143}">
              <a:rPr smtClean="0" lang="en-US"/>
              <a:pPr/>
              <a:t>9/26/2014</a:t>
            </a:fld>
            <a:endParaRPr lang="en-US"/>
          </a:p>
        </p:txBody>
      </p:sp>
      <p:sp>
        <p:nvSpPr>
          <p:cNvPr name="Footer Placeholder 2" id="3"/>
          <p:cNvSpPr>
            <a:spLocks noGrp="1"/>
          </p:cNvSpPr>
          <p:nvPr>
            <p:ph type="ftr" sz="quarter" idx="11"/>
          </p:nvPr>
        </p:nvSpPr>
        <p:spPr/>
        <p:txBody>
          <a:bodyPr numCol="1"/>
          <a:lstStyle/>
          <a:p>
            <a:endParaRPr lang="en-US"/>
          </a:p>
        </p:txBody>
      </p:sp>
      <p:sp>
        <p:nvSpPr>
          <p:cNvPr name="Slide Number Placeholder 3" id="4"/>
          <p:cNvSpPr>
            <a:spLocks noGrp="1"/>
          </p:cNvSpPr>
          <p:nvPr>
            <p:ph type="sldNum" sz="quarter" idx="12"/>
          </p:nvPr>
        </p:nvSpPr>
        <p:spPr/>
        <p:txBody>
          <a:bodyPr numCol="1"/>
          <a:lstStyle/>
          <a:p>
            <a:fld type="slidenum" id="{1DB5F2A7-2B5D-4A48-8622-09C8BF5FBE20}">
              <a:rPr smtClean="0" lang="en-US"/>
              <a:pPr/>
              <a:t>‹#›</a:t>
            </a:fld>
            <a:endParaRPr lang="en-US"/>
          </a:p>
        </p:txBody>
      </p:sp>
    </p:spTree>
    <p:extLst>
      <p:ext uri="{BB962C8B-B14F-4D97-AF65-F5344CB8AC3E}">
        <p14:creationId xmlns:p14="http://schemas.microsoft.com/office/powerpoint/2010/main" xmlns="" val="2132548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name="" id="1"/>
        <p:cNvGrpSpPr/>
        <p:nvPr/>
      </p:nvGrpSpPr>
      <p:grpSpPr>
        <a:xfrm>
          <a:off y="0" x="0"/>
          <a:ext cy="0" cx="0"/>
          <a:chOff y="0" x="0"/>
          <a:chExt cy="0" cx="0"/>
        </a:xfrm>
      </p:grpSpPr>
      <p:sp>
        <p:nvSpPr>
          <p:cNvPr name="Title 1" id="2"/>
          <p:cNvSpPr>
            <a:spLocks noGrp="1"/>
          </p:cNvSpPr>
          <p:nvPr>
            <p:ph type="title"/>
          </p:nvPr>
        </p:nvSpPr>
        <p:spPr>
          <a:xfrm>
            <a:off y="273050" x="457200"/>
            <a:ext cy="1162050" cx="3008313"/>
          </a:xfrm>
        </p:spPr>
        <p:txBody>
          <a:bodyPr numCol="1" anchor="b"/>
          <a:lstStyle>
            <a:lvl1pPr algn="l">
              <a:defRPr sz="2000" b="1"/>
            </a:lvl1pPr>
          </a:lstStyle>
          <a:p>
            <a:r>
              <a:rPr smtClean="0" lang="en-US"/>
              <a:t>Click to edit Master title style</a:t>
            </a:r>
            <a:endParaRPr lang="en-US"/>
          </a:p>
        </p:txBody>
      </p:sp>
      <p:sp>
        <p:nvSpPr>
          <p:cNvPr name="Content Placeholder 2" id="3"/>
          <p:cNvSpPr>
            <a:spLocks noGrp="1"/>
          </p:cNvSpPr>
          <p:nvPr>
            <p:ph idx="1"/>
          </p:nvPr>
        </p:nvSpPr>
        <p:spPr>
          <a:xfrm>
            <a:off y="273050" x="3575050"/>
            <a:ext cy="5853113" cx="5111750"/>
          </a:xfrm>
        </p:spPr>
        <p:txBody>
          <a:bodyPr numCol="1"/>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smtClean="0" lang="en-US"/>
              <a:t>Click to edit Master text styles</a:t>
            </a:r>
          </a:p>
          <a:p>
            <a:pPr lvl="1"/>
            <a:r>
              <a:rPr smtClean="0" lang="en-US"/>
              <a:t>Second level</a:t>
            </a:r>
          </a:p>
          <a:p>
            <a:pPr lvl="2"/>
            <a:r>
              <a:rPr smtClean="0" lang="en-US"/>
              <a:t>Third level</a:t>
            </a:r>
          </a:p>
          <a:p>
            <a:pPr lvl="3"/>
            <a:r>
              <a:rPr smtClean="0" lang="en-US"/>
              <a:t>Fourth level</a:t>
            </a:r>
          </a:p>
          <a:p>
            <a:pPr lvl="4"/>
            <a:r>
              <a:rPr smtClean="0" lang="en-US"/>
              <a:t>Fifth level</a:t>
            </a:r>
            <a:endParaRPr lang="en-US"/>
          </a:p>
        </p:txBody>
      </p:sp>
      <p:sp>
        <p:nvSpPr>
          <p:cNvPr name="Text Placeholder 3" id="4"/>
          <p:cNvSpPr>
            <a:spLocks noGrp="1"/>
          </p:cNvSpPr>
          <p:nvPr>
            <p:ph type="body" sz="half" idx="2"/>
          </p:nvPr>
        </p:nvSpPr>
        <p:spPr>
          <a:xfrm>
            <a:off y="1435100" x="457200"/>
            <a:ext cy="4691063" cx="3008313"/>
          </a:xfrm>
        </p:spPr>
        <p:txBody>
          <a:bodyPr numCol="1"/>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smtClean="0" lang="en-US"/>
              <a:t>Click to edit Master text styles</a:t>
            </a:r>
          </a:p>
        </p:txBody>
      </p:sp>
      <p:sp>
        <p:nvSpPr>
          <p:cNvPr name="Date Placeholder 4" id="5"/>
          <p:cNvSpPr>
            <a:spLocks noGrp="1"/>
          </p:cNvSpPr>
          <p:nvPr>
            <p:ph type="dt" sz="half" idx="10"/>
          </p:nvPr>
        </p:nvSpPr>
        <p:spPr/>
        <p:txBody>
          <a:bodyPr numCol="1"/>
          <a:lstStyle/>
          <a:p>
            <a:fld type="datetimeFigureOut" id="{0F2788DE-0C42-4576-BF0B-BF066FB95143}">
              <a:rPr smtClean="0" lang="en-US"/>
              <a:pPr/>
              <a:t>9/26/2014</a:t>
            </a:fld>
            <a:endParaRPr lang="en-US"/>
          </a:p>
        </p:txBody>
      </p:sp>
      <p:sp>
        <p:nvSpPr>
          <p:cNvPr name="Footer Placeholder 5" id="6"/>
          <p:cNvSpPr>
            <a:spLocks noGrp="1"/>
          </p:cNvSpPr>
          <p:nvPr>
            <p:ph type="ftr" sz="quarter" idx="11"/>
          </p:nvPr>
        </p:nvSpPr>
        <p:spPr/>
        <p:txBody>
          <a:bodyPr numCol="1"/>
          <a:lstStyle/>
          <a:p>
            <a:endParaRPr lang="en-US"/>
          </a:p>
        </p:txBody>
      </p:sp>
      <p:sp>
        <p:nvSpPr>
          <p:cNvPr name="Slide Number Placeholder 6" id="7"/>
          <p:cNvSpPr>
            <a:spLocks noGrp="1"/>
          </p:cNvSpPr>
          <p:nvPr>
            <p:ph type="sldNum" sz="quarter" idx="12"/>
          </p:nvPr>
        </p:nvSpPr>
        <p:spPr/>
        <p:txBody>
          <a:bodyPr numCol="1"/>
          <a:lstStyle/>
          <a:p>
            <a:fld type="slidenum" id="{1DB5F2A7-2B5D-4A48-8622-09C8BF5FBE20}">
              <a:rPr smtClean="0" lang="en-US"/>
              <a:pPr/>
              <a:t>‹#›</a:t>
            </a:fld>
            <a:endParaRPr lang="en-US"/>
          </a:p>
        </p:txBody>
      </p:sp>
    </p:spTree>
    <p:extLst>
      <p:ext uri="{BB962C8B-B14F-4D97-AF65-F5344CB8AC3E}">
        <p14:creationId xmlns:p14="http://schemas.microsoft.com/office/powerpoint/2010/main" xmlns="" val="1522058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name="" id="1"/>
        <p:cNvGrpSpPr/>
        <p:nvPr/>
      </p:nvGrpSpPr>
      <p:grpSpPr>
        <a:xfrm>
          <a:off y="0" x="0"/>
          <a:ext cy="0" cx="0"/>
          <a:chOff y="0" x="0"/>
          <a:chExt cy="0" cx="0"/>
        </a:xfrm>
      </p:grpSpPr>
      <p:sp>
        <p:nvSpPr>
          <p:cNvPr name="Title 1" id="2"/>
          <p:cNvSpPr>
            <a:spLocks noGrp="1"/>
          </p:cNvSpPr>
          <p:nvPr>
            <p:ph type="title"/>
          </p:nvPr>
        </p:nvSpPr>
        <p:spPr>
          <a:xfrm>
            <a:off y="4800600" x="1792288"/>
            <a:ext cy="566738" cx="5486400"/>
          </a:xfrm>
        </p:spPr>
        <p:txBody>
          <a:bodyPr numCol="1" anchor="b"/>
          <a:lstStyle>
            <a:lvl1pPr algn="l">
              <a:defRPr sz="2000" b="1"/>
            </a:lvl1pPr>
          </a:lstStyle>
          <a:p>
            <a:r>
              <a:rPr smtClean="0" lang="en-US"/>
              <a:t>Click to edit Master title style</a:t>
            </a:r>
            <a:endParaRPr lang="en-US"/>
          </a:p>
        </p:txBody>
      </p:sp>
      <p:sp>
        <p:nvSpPr>
          <p:cNvPr name="Picture Placeholder 2" id="3"/>
          <p:cNvSpPr>
            <a:spLocks noGrp="1"/>
          </p:cNvSpPr>
          <p:nvPr>
            <p:ph type="pic" idx="1"/>
          </p:nvPr>
        </p:nvSpPr>
        <p:spPr>
          <a:xfrm>
            <a:off y="612775" x="1792288"/>
            <a:ext cy="4114800" cx="5486400"/>
          </a:xfrm>
        </p:spPr>
        <p:txBody>
          <a:bodyPr numCol="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name="Text Placeholder 3" id="4"/>
          <p:cNvSpPr>
            <a:spLocks noGrp="1"/>
          </p:cNvSpPr>
          <p:nvPr>
            <p:ph type="body" sz="half" idx="2"/>
          </p:nvPr>
        </p:nvSpPr>
        <p:spPr>
          <a:xfrm>
            <a:off y="5367338" x="1792288"/>
            <a:ext cy="804862" cx="5486400"/>
          </a:xfrm>
        </p:spPr>
        <p:txBody>
          <a:bodyPr numCol="1"/>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smtClean="0" lang="en-US"/>
              <a:t>Click to edit Master text styles</a:t>
            </a:r>
          </a:p>
        </p:txBody>
      </p:sp>
      <p:sp>
        <p:nvSpPr>
          <p:cNvPr name="Date Placeholder 4" id="5"/>
          <p:cNvSpPr>
            <a:spLocks noGrp="1"/>
          </p:cNvSpPr>
          <p:nvPr>
            <p:ph type="dt" sz="half" idx="10"/>
          </p:nvPr>
        </p:nvSpPr>
        <p:spPr/>
        <p:txBody>
          <a:bodyPr numCol="1"/>
          <a:lstStyle/>
          <a:p>
            <a:fld type="datetimeFigureOut" id="{0F2788DE-0C42-4576-BF0B-BF066FB95143}">
              <a:rPr smtClean="0" lang="en-US"/>
              <a:pPr/>
              <a:t>9/26/2014</a:t>
            </a:fld>
            <a:endParaRPr lang="en-US"/>
          </a:p>
        </p:txBody>
      </p:sp>
      <p:sp>
        <p:nvSpPr>
          <p:cNvPr name="Footer Placeholder 5" id="6"/>
          <p:cNvSpPr>
            <a:spLocks noGrp="1"/>
          </p:cNvSpPr>
          <p:nvPr>
            <p:ph type="ftr" sz="quarter" idx="11"/>
          </p:nvPr>
        </p:nvSpPr>
        <p:spPr/>
        <p:txBody>
          <a:bodyPr numCol="1"/>
          <a:lstStyle/>
          <a:p>
            <a:endParaRPr lang="en-US"/>
          </a:p>
        </p:txBody>
      </p:sp>
      <p:sp>
        <p:nvSpPr>
          <p:cNvPr name="Slide Number Placeholder 6" id="7"/>
          <p:cNvSpPr>
            <a:spLocks noGrp="1"/>
          </p:cNvSpPr>
          <p:nvPr>
            <p:ph type="sldNum" sz="quarter" idx="12"/>
          </p:nvPr>
        </p:nvSpPr>
        <p:spPr/>
        <p:txBody>
          <a:bodyPr numCol="1"/>
          <a:lstStyle/>
          <a:p>
            <a:fld type="slidenum" id="{1DB5F2A7-2B5D-4A48-8622-09C8BF5FBE20}">
              <a:rPr smtClean="0" lang="en-US"/>
              <a:pPr/>
              <a:t>‹#›</a:t>
            </a:fld>
            <a:endParaRPr lang="en-US"/>
          </a:p>
        </p:txBody>
      </p:sp>
    </p:spTree>
    <p:extLst>
      <p:ext uri="{BB962C8B-B14F-4D97-AF65-F5344CB8AC3E}">
        <p14:creationId xmlns:p14="http://schemas.microsoft.com/office/powerpoint/2010/main" xmlns="" val="1871129738"/>
      </p:ext>
    </p:extLst>
  </p:cSld>
  <p:clrMapOvr>
    <a:masterClrMapping/>
  </p:clrMapOvr>
</p:sldLayout>
</file>

<file path=ppt/slideMasters/_rels/slideMaster1.xml.rels><?xml version="1.0" encoding="UTF-8" standalone="yes"?><Relationships xmlns="http://schemas.openxmlformats.org/package/2006/relationships"><Relationship Target="../slideLayouts/slideLayout11.xml" Type="http://schemas.openxmlformats.org/officeDocument/2006/relationships/slideLayout" Id="rId12"/><Relationship Target="../slideLayouts/slideLayout10.xml" Type="http://schemas.openxmlformats.org/officeDocument/2006/relationships/slideLayout" Id="rId11"/><Relationship Target="../slideLayouts/slideLayout9.xml" Type="http://schemas.openxmlformats.org/officeDocument/2006/relationships/slideLayout" Id="rId10"/><Relationship Target="../slideLayouts/slideLayout8.xml" Type="http://schemas.openxmlformats.org/officeDocument/2006/relationships/slideLayout" Id="rId9"/><Relationship Target="../slideLayouts/slideLayout7.xml" Type="http://schemas.openxmlformats.org/officeDocument/2006/relationships/slideLayout" Id="rId8"/><Relationship Target="../slideLayouts/slideLayout6.xml" Type="http://schemas.openxmlformats.org/officeDocument/2006/relationships/slideLayout" Id="rId7"/><Relationship Target="../slideLayouts/slideLayout5.xml" Type="http://schemas.openxmlformats.org/officeDocument/2006/relationships/slideLayout" Id="rId6"/><Relationship Target="../slideLayouts/slideLayout4.xml" Type="http://schemas.openxmlformats.org/officeDocument/2006/relationships/slideLayout" Id="rId5"/><Relationship Target="../slideLayouts/slideLayout3.xml" Type="http://schemas.openxmlformats.org/officeDocument/2006/relationships/slideLayout" Id="rId4"/><Relationship Target="../slideLayouts/slideLayout2.xml" Type="http://schemas.openxmlformats.org/officeDocument/2006/relationships/slideLayout" Id="rId3"/><Relationship Target="../slideLayouts/slideLayout1.xml" Type="http://schemas.openxmlformats.org/officeDocument/2006/relationships/slideLayout" Id="rId2"/><Relationship Target="../theme/theme1.xml" Type="http://schemas.openxmlformats.org/officeDocument/2006/relationships/theme" Id="rId1"/></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name="" id="1"/>
        <p:cNvGrpSpPr/>
        <p:nvPr/>
      </p:nvGrpSpPr>
      <p:grpSpPr>
        <a:xfrm>
          <a:off y="0" x="0"/>
          <a:ext cy="0" cx="0"/>
          <a:chOff y="0" x="0"/>
          <a:chExt cy="0" cx="0"/>
        </a:xfrm>
      </p:grpSpPr>
      <p:sp>
        <p:nvSpPr>
          <p:cNvPr name="Title Placeholder 1" id="2"/>
          <p:cNvSpPr>
            <a:spLocks noGrp="1"/>
          </p:cNvSpPr>
          <p:nvPr>
            <p:ph type="title"/>
          </p:nvPr>
        </p:nvSpPr>
        <p:spPr>
          <a:xfrm>
            <a:off y="274638" x="457200"/>
            <a:ext cy="1143000" cx="8229600"/>
          </a:xfrm>
          <a:prstGeom prst="rect">
            <a:avLst/>
          </a:prstGeom>
        </p:spPr>
        <p:txBody>
          <a:bodyPr tIns="45720" vert="horz" rIns="91440" numCol="1" lIns="91440" rtlCol="0" bIns="45720" anchor="ctr">
            <a:normAutofit/>
          </a:bodyPr>
          <a:lstStyle/>
          <a:p>
            <a:r>
              <a:rPr smtClean="0" lang="en-US"/>
              <a:t>Click to edit Master title style</a:t>
            </a:r>
            <a:endParaRPr lang="en-US"/>
          </a:p>
        </p:txBody>
      </p:sp>
      <p:sp>
        <p:nvSpPr>
          <p:cNvPr name="Text Placeholder 2" id="3"/>
          <p:cNvSpPr>
            <a:spLocks noGrp="1"/>
          </p:cNvSpPr>
          <p:nvPr>
            <p:ph type="body" idx="1"/>
          </p:nvPr>
        </p:nvSpPr>
        <p:spPr>
          <a:xfrm>
            <a:off y="1600200" x="457200"/>
            <a:ext cy="4525963" cx="8229600"/>
          </a:xfrm>
          <a:prstGeom prst="rect">
            <a:avLst/>
          </a:prstGeom>
        </p:spPr>
        <p:txBody>
          <a:bodyPr tIns="45720" vert="horz" rIns="91440" numCol="1" lIns="91440" rtlCol="0" bIns="45720">
            <a:normAutofit/>
          </a:bodyPr>
          <a:lstStyle/>
          <a:p>
            <a:pPr lvl="0"/>
            <a:r>
              <a:rPr smtClean="0" lang="en-US"/>
              <a:t>Click to edit Master text styles</a:t>
            </a:r>
          </a:p>
          <a:p>
            <a:pPr lvl="1"/>
            <a:r>
              <a:rPr smtClean="0" lang="en-US"/>
              <a:t>Second level</a:t>
            </a:r>
          </a:p>
          <a:p>
            <a:pPr lvl="2"/>
            <a:r>
              <a:rPr smtClean="0" lang="en-US"/>
              <a:t>Third level</a:t>
            </a:r>
          </a:p>
          <a:p>
            <a:pPr lvl="3"/>
            <a:r>
              <a:rPr smtClean="0" lang="en-US"/>
              <a:t>Fourth level</a:t>
            </a:r>
          </a:p>
          <a:p>
            <a:pPr lvl="4"/>
            <a:r>
              <a:rPr smtClean="0" lang="en-US"/>
              <a:t>Fifth level</a:t>
            </a:r>
            <a:endParaRPr lang="en-US"/>
          </a:p>
        </p:txBody>
      </p:sp>
      <p:sp>
        <p:nvSpPr>
          <p:cNvPr name="Date Placeholder 3" id="4"/>
          <p:cNvSpPr>
            <a:spLocks noGrp="1"/>
          </p:cNvSpPr>
          <p:nvPr>
            <p:ph type="dt" sz="half" idx="2"/>
          </p:nvPr>
        </p:nvSpPr>
        <p:spPr>
          <a:xfrm>
            <a:off y="6356350" x="457200"/>
            <a:ext cy="365125" cx="2133600"/>
          </a:xfrm>
          <a:prstGeom prst="rect">
            <a:avLst/>
          </a:prstGeom>
        </p:spPr>
        <p:txBody>
          <a:bodyPr tIns="45720" vert="horz" rIns="91440" numCol="1" lIns="91440" rtlCol="0" bIns="45720" anchor="ctr"/>
          <a:lstStyle>
            <a:lvl1pPr algn="l">
              <a:defRPr sz="1200">
                <a:solidFill>
                  <a:schemeClr val="tx1">
                    <a:tint val="75000"/>
                  </a:schemeClr>
                </a:solidFill>
              </a:defRPr>
            </a:lvl1pPr>
          </a:lstStyle>
          <a:p>
            <a:fld type="datetimeFigureOut" id="{0F2788DE-0C42-4576-BF0B-BF066FB95143}">
              <a:rPr smtClean="0" lang="en-US"/>
              <a:pPr/>
              <a:t>9/26/2014</a:t>
            </a:fld>
            <a:endParaRPr lang="en-US"/>
          </a:p>
        </p:txBody>
      </p:sp>
      <p:sp>
        <p:nvSpPr>
          <p:cNvPr name="Footer Placeholder 4" id="5"/>
          <p:cNvSpPr>
            <a:spLocks noGrp="1"/>
          </p:cNvSpPr>
          <p:nvPr>
            <p:ph type="ftr" sz="quarter" idx="3"/>
          </p:nvPr>
        </p:nvSpPr>
        <p:spPr>
          <a:xfrm>
            <a:off y="6356350" x="3124200"/>
            <a:ext cy="365125" cx="2895600"/>
          </a:xfrm>
          <a:prstGeom prst="rect">
            <a:avLst/>
          </a:prstGeom>
        </p:spPr>
        <p:txBody>
          <a:bodyPr tIns="45720" vert="horz" rIns="91440" numCol="1" lIns="91440" rtlCol="0" bIns="45720" anchor="ctr"/>
          <a:lstStyle>
            <a:lvl1pPr algn="ctr">
              <a:defRPr sz="1200">
                <a:solidFill>
                  <a:schemeClr val="tx1">
                    <a:tint val="75000"/>
                  </a:schemeClr>
                </a:solidFill>
              </a:defRPr>
            </a:lvl1pPr>
          </a:lstStyle>
          <a:p>
            <a:endParaRPr lang="en-US"/>
          </a:p>
        </p:txBody>
      </p:sp>
      <p:sp>
        <p:nvSpPr>
          <p:cNvPr name="Slide Number Placeholder 5" id="6"/>
          <p:cNvSpPr>
            <a:spLocks noGrp="1"/>
          </p:cNvSpPr>
          <p:nvPr>
            <p:ph type="sldNum" sz="quarter" idx="4"/>
          </p:nvPr>
        </p:nvSpPr>
        <p:spPr>
          <a:xfrm>
            <a:off y="6356350" x="6553200"/>
            <a:ext cy="365125" cx="2133600"/>
          </a:xfrm>
          <a:prstGeom prst="rect">
            <a:avLst/>
          </a:prstGeom>
        </p:spPr>
        <p:txBody>
          <a:bodyPr tIns="45720" vert="horz" rIns="91440" numCol="1" lIns="91440" rtlCol="0" bIns="45720" anchor="ctr"/>
          <a:lstStyle>
            <a:lvl1pPr algn="r">
              <a:defRPr sz="1200">
                <a:solidFill>
                  <a:schemeClr val="tx1">
                    <a:tint val="75000"/>
                  </a:schemeClr>
                </a:solidFill>
              </a:defRPr>
            </a:lvl1pPr>
          </a:lstStyle>
          <a:p>
            <a:fld type="slidenum" id="{1DB5F2A7-2B5D-4A48-8622-09C8BF5FBE20}">
              <a:rPr smtClean="0" lang="en-US"/>
              <a:pPr/>
              <a:t>‹#›</a:t>
            </a:fld>
            <a:endParaRPr lang="en-US"/>
          </a:p>
        </p:txBody>
      </p:sp>
    </p:spTree>
    <p:extLst>
      <p:ext uri="{BB962C8B-B14F-4D97-AF65-F5344CB8AC3E}">
        <p14:creationId xmlns:p14="http://schemas.microsoft.com/office/powerpoint/2010/main" xmlns="" val="3549777500"/>
      </p:ext>
    </p:extLst>
  </p:cSld>
  <p:clrMap tx1="dk1" tx2="dk2" bg1="lt1" accent6="accent6" bg2="lt2" accent5="accent5" accent4="accent4" accent3="accent3" folHlink="folHlink" accent2="accent2" hlink="hlink" accent1="accent1"/>
  <p:sldLayoutIdLst>
    <p:sldLayoutId r:id="rId2" id="2147483648"/>
    <p:sldLayoutId r:id="rId3" id="2147483649"/>
    <p:sldLayoutId r:id="rId4" id="2147483650"/>
    <p:sldLayoutId r:id="rId5" id="2147483651"/>
    <p:sldLayoutId r:id="rId6" id="2147483652"/>
    <p:sldLayoutId r:id="rId7" id="2147483653"/>
    <p:sldLayoutId r:id="rId8" id="2147483654"/>
    <p:sldLayoutId r:id="rId9" id="2147483655"/>
    <p:sldLayoutId r:id="rId10" id="2147483656"/>
    <p:sldLayoutId r:id="rId11" id="2147483657"/>
    <p:sldLayoutId r:id="rId12" id="2147483658"/>
  </p:sldLayoutIdLst>
  <p:txStyles>
    <p:titleStyle>
      <a:lvl1pPr rtl="0" latinLnBrk="0" hangingPunct="1" eaLnBrk="1" algn="ctr" defTabSz="914400">
        <a:spcBef>
          <a:spcPct val="0"/>
        </a:spcBef>
        <a:buNone/>
        <a:defRPr sz="4400" kern="1200">
          <a:solidFill>
            <a:schemeClr val="tx1"/>
          </a:solidFill>
          <a:latin typeface="+mj-lt"/>
          <a:ea typeface="+mj-ea"/>
          <a:cs typeface="+mj-cs"/>
        </a:defRPr>
      </a:lvl1pPr>
    </p:titleStyle>
    <p:bodyStyle>
      <a:lvl1pPr latinLnBrk="0" rtl="0" marL="342900" indent="-342900" hangingPunct="1" eaLnBrk="1" algn="l" defTabSz="914400">
        <a:spcBef>
          <a:spcPct val="20000"/>
        </a:spcBef>
        <a:buFont charset="0" pitchFamily="34" panose="020B0604020202020204" typeface="Arial"/>
        <a:buChar char="•"/>
        <a:defRPr sz="3200" kern="1200">
          <a:solidFill>
            <a:schemeClr val="tx1"/>
          </a:solidFill>
          <a:latin typeface="+mn-lt"/>
          <a:ea typeface="+mn-ea"/>
          <a:cs typeface="+mn-cs"/>
        </a:defRPr>
      </a:lvl1pPr>
      <a:lvl2pPr latinLnBrk="0" rtl="0" marL="742950" indent="-285750" hangingPunct="1" eaLnBrk="1" algn="l" defTabSz="914400">
        <a:spcBef>
          <a:spcPct val="20000"/>
        </a:spcBef>
        <a:buFont charset="0" pitchFamily="34" panose="020B0604020202020204" typeface="Arial"/>
        <a:buChar char="–"/>
        <a:defRPr sz="2800" kern="1200">
          <a:solidFill>
            <a:schemeClr val="tx1"/>
          </a:solidFill>
          <a:latin typeface="+mn-lt"/>
          <a:ea typeface="+mn-ea"/>
          <a:cs typeface="+mn-cs"/>
        </a:defRPr>
      </a:lvl2pPr>
      <a:lvl3pPr latinLnBrk="0" rtl="0" marL="1143000" indent="-228600" hangingPunct="1" eaLnBrk="1" algn="l" defTabSz="914400">
        <a:spcBef>
          <a:spcPct val="20000"/>
        </a:spcBef>
        <a:buFont charset="0" pitchFamily="34" panose="020B0604020202020204" typeface="Arial"/>
        <a:buChar char="•"/>
        <a:defRPr sz="2400" kern="1200">
          <a:solidFill>
            <a:schemeClr val="tx1"/>
          </a:solidFill>
          <a:latin typeface="+mn-lt"/>
          <a:ea typeface="+mn-ea"/>
          <a:cs typeface="+mn-cs"/>
        </a:defRPr>
      </a:lvl3pPr>
      <a:lvl4pPr latinLnBrk="0" rtl="0" marL="1600200" indent="-228600" hangingPunct="1" eaLnBrk="1" algn="l" defTabSz="914400">
        <a:spcBef>
          <a:spcPct val="20000"/>
        </a:spcBef>
        <a:buFont charset="0" pitchFamily="34" panose="020B0604020202020204" typeface="Arial"/>
        <a:buChar char="–"/>
        <a:defRPr sz="2000" kern="1200">
          <a:solidFill>
            <a:schemeClr val="tx1"/>
          </a:solidFill>
          <a:latin typeface="+mn-lt"/>
          <a:ea typeface="+mn-ea"/>
          <a:cs typeface="+mn-cs"/>
        </a:defRPr>
      </a:lvl4pPr>
      <a:lvl5pPr latinLnBrk="0" rtl="0" marL="2057400" indent="-228600" hangingPunct="1" eaLnBrk="1" algn="l" defTabSz="914400">
        <a:spcBef>
          <a:spcPct val="20000"/>
        </a:spcBef>
        <a:buFont charset="0" pitchFamily="34" panose="020B0604020202020204" typeface="Arial"/>
        <a:buChar char="»"/>
        <a:defRPr sz="2000" kern="1200">
          <a:solidFill>
            <a:schemeClr val="tx1"/>
          </a:solidFill>
          <a:latin typeface="+mn-lt"/>
          <a:ea typeface="+mn-ea"/>
          <a:cs typeface="+mn-cs"/>
        </a:defRPr>
      </a:lvl5pPr>
      <a:lvl6pPr latinLnBrk="0" rtl="0" marL="2514600" indent="-228600" hangingPunct="1" eaLnBrk="1" algn="l" defTabSz="914400">
        <a:spcBef>
          <a:spcPct val="20000"/>
        </a:spcBef>
        <a:buFont charset="0" pitchFamily="34" panose="020B0604020202020204" typeface="Arial"/>
        <a:buChar char="•"/>
        <a:defRPr sz="2000" kern="1200">
          <a:solidFill>
            <a:schemeClr val="tx1"/>
          </a:solidFill>
          <a:latin typeface="+mn-lt"/>
          <a:ea typeface="+mn-ea"/>
          <a:cs typeface="+mn-cs"/>
        </a:defRPr>
      </a:lvl6pPr>
      <a:lvl7pPr latinLnBrk="0" rtl="0" marL="2971800" indent="-228600" hangingPunct="1" eaLnBrk="1" algn="l" defTabSz="914400">
        <a:spcBef>
          <a:spcPct val="20000"/>
        </a:spcBef>
        <a:buFont charset="0" pitchFamily="34" panose="020B0604020202020204" typeface="Arial"/>
        <a:buChar char="•"/>
        <a:defRPr sz="2000" kern="1200">
          <a:solidFill>
            <a:schemeClr val="tx1"/>
          </a:solidFill>
          <a:latin typeface="+mn-lt"/>
          <a:ea typeface="+mn-ea"/>
          <a:cs typeface="+mn-cs"/>
        </a:defRPr>
      </a:lvl7pPr>
      <a:lvl8pPr latinLnBrk="0" rtl="0" marL="3429000" indent="-228600" hangingPunct="1" eaLnBrk="1" algn="l" defTabSz="914400">
        <a:spcBef>
          <a:spcPct val="20000"/>
        </a:spcBef>
        <a:buFont charset="0" pitchFamily="34" panose="020B0604020202020204" typeface="Arial"/>
        <a:buChar char="•"/>
        <a:defRPr sz="2000" kern="1200">
          <a:solidFill>
            <a:schemeClr val="tx1"/>
          </a:solidFill>
          <a:latin typeface="+mn-lt"/>
          <a:ea typeface="+mn-ea"/>
          <a:cs typeface="+mn-cs"/>
        </a:defRPr>
      </a:lvl8pPr>
      <a:lvl9pPr latinLnBrk="0" rtl="0" marL="3886200" indent="-228600" hangingPunct="1" eaLnBrk="1" algn="l" defTabSz="914400">
        <a:spcBef>
          <a:spcPct val="20000"/>
        </a:spcBef>
        <a:buFont charset="0" pitchFamily="34" panose="020B0604020202020204" typeface="Arial"/>
        <a:buChar char="•"/>
        <a:defRPr sz="2000" kern="1200">
          <a:solidFill>
            <a:schemeClr val="tx1"/>
          </a:solidFill>
          <a:latin typeface="+mn-lt"/>
          <a:ea typeface="+mn-ea"/>
          <a:cs typeface="+mn-cs"/>
        </a:defRPr>
      </a:lvl9pPr>
    </p:bodyStyle>
    <p:otherStyle>
      <a:defPPr>
        <a:defRPr lang="en-US"/>
      </a:defPPr>
      <a:lvl1pPr rtl="0" marL="0" latinLnBrk="0" hangingPunct="1" eaLnBrk="1" algn="l" defTabSz="914400">
        <a:defRPr sz="1800" kern="1200">
          <a:solidFill>
            <a:schemeClr val="tx1"/>
          </a:solidFill>
          <a:latin typeface="+mn-lt"/>
          <a:ea typeface="+mn-ea"/>
          <a:cs typeface="+mn-cs"/>
        </a:defRPr>
      </a:lvl1pPr>
      <a:lvl2pPr rtl="0" marL="457200" latinLnBrk="0" hangingPunct="1" eaLnBrk="1" algn="l" defTabSz="914400">
        <a:defRPr sz="1800" kern="1200">
          <a:solidFill>
            <a:schemeClr val="tx1"/>
          </a:solidFill>
          <a:latin typeface="+mn-lt"/>
          <a:ea typeface="+mn-ea"/>
          <a:cs typeface="+mn-cs"/>
        </a:defRPr>
      </a:lvl2pPr>
      <a:lvl3pPr rtl="0" marL="914400" latinLnBrk="0" hangingPunct="1" eaLnBrk="1" algn="l" defTabSz="914400">
        <a:defRPr sz="1800" kern="1200">
          <a:solidFill>
            <a:schemeClr val="tx1"/>
          </a:solidFill>
          <a:latin typeface="+mn-lt"/>
          <a:ea typeface="+mn-ea"/>
          <a:cs typeface="+mn-cs"/>
        </a:defRPr>
      </a:lvl3pPr>
      <a:lvl4pPr rtl="0" marL="1371600" latinLnBrk="0" hangingPunct="1" eaLnBrk="1" algn="l" defTabSz="914400">
        <a:defRPr sz="1800" kern="1200">
          <a:solidFill>
            <a:schemeClr val="tx1"/>
          </a:solidFill>
          <a:latin typeface="+mn-lt"/>
          <a:ea typeface="+mn-ea"/>
          <a:cs typeface="+mn-cs"/>
        </a:defRPr>
      </a:lvl4pPr>
      <a:lvl5pPr rtl="0" marL="1828800" latinLnBrk="0" hangingPunct="1" eaLnBrk="1" algn="l" defTabSz="914400">
        <a:defRPr sz="1800" kern="1200">
          <a:solidFill>
            <a:schemeClr val="tx1"/>
          </a:solidFill>
          <a:latin typeface="+mn-lt"/>
          <a:ea typeface="+mn-ea"/>
          <a:cs typeface="+mn-cs"/>
        </a:defRPr>
      </a:lvl5pPr>
      <a:lvl6pPr rtl="0" marL="2286000" latinLnBrk="0" hangingPunct="1" eaLnBrk="1" algn="l" defTabSz="914400">
        <a:defRPr sz="1800" kern="1200">
          <a:solidFill>
            <a:schemeClr val="tx1"/>
          </a:solidFill>
          <a:latin typeface="+mn-lt"/>
          <a:ea typeface="+mn-ea"/>
          <a:cs typeface="+mn-cs"/>
        </a:defRPr>
      </a:lvl6pPr>
      <a:lvl7pPr rtl="0" marL="2743200" latinLnBrk="0" hangingPunct="1" eaLnBrk="1" algn="l" defTabSz="914400">
        <a:defRPr sz="1800" kern="1200">
          <a:solidFill>
            <a:schemeClr val="tx1"/>
          </a:solidFill>
          <a:latin typeface="+mn-lt"/>
          <a:ea typeface="+mn-ea"/>
          <a:cs typeface="+mn-cs"/>
        </a:defRPr>
      </a:lvl7pPr>
      <a:lvl8pPr rtl="0" marL="3200400" latinLnBrk="0" hangingPunct="1" eaLnBrk="1" algn="l" defTabSz="914400">
        <a:defRPr sz="1800" kern="1200">
          <a:solidFill>
            <a:schemeClr val="tx1"/>
          </a:solidFill>
          <a:latin typeface="+mn-lt"/>
          <a:ea typeface="+mn-ea"/>
          <a:cs typeface="+mn-cs"/>
        </a:defRPr>
      </a:lvl8pPr>
      <a:lvl9pPr rtl="0" marL="3657600" latinLnBrk="0" hangingPunct="1" eaLnBrk="1" algn="l" defTabSz="91440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18.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19.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20.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21.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22.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23.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24.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25.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26.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27.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28.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29.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30.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31.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32.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33.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34.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35.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36.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37.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38.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39.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40.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41.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42.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43.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44.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45.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46.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47.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48.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49.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50.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51.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52.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53.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54.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55.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56.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57.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58.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59.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60.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61.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62.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63.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64.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65.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66.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67.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68.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69.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70.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71.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72.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73.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74.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75.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ctrTitle"/>
          </p:nvPr>
        </p:nvSpPr>
        <p:spPr/>
        <p:txBody>
          <a:bodyPr numCol="1"/>
          <a:lstStyle/>
          <a:p>
            <a:endParaRPr lang="en-US"/>
          </a:p>
        </p:txBody>
      </p:sp>
      <p:sp>
        <p:nvSpPr>
          <p:cNvPr name="Subtitle 2" id="3"/>
          <p:cNvSpPr>
            <a:spLocks noGrp="1"/>
          </p:cNvSpPr>
          <p:nvPr>
            <p:ph type="subTitle" idx="1"/>
          </p:nvPr>
        </p:nvSpPr>
        <p:spPr/>
        <p:txBody>
          <a:bodyPr numCol="1"/>
          <a:lstStyle/>
          <a:p>
            <a:endParaRPr lang="en-US"/>
          </a:p>
        </p:txBody>
      </p:sp>
    </p:spTree>
    <p:extLst>
      <p:ext uri="{BB962C8B-B14F-4D97-AF65-F5344CB8AC3E}">
        <p14:creationId xmlns:p14="http://schemas.microsoft.com/office/powerpoint/2010/main" xmlns="" val="3458109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lvl="0" marL="0" indent="0">
              <a:buNone/>
            </a:pPr>
            <a:r>
              <a:rPr smtClean="0" lang="en-US" dirty="0"/>
              <a:t>Get </a:t>
            </a:r>
            <a:r>
              <a:rPr lang="en-US" dirty="0"/>
              <a:t>iron from fruits, vegetables and beans rather than meat. </a:t>
            </a:r>
          </a:p>
        </p:txBody>
      </p:sp>
    </p:spTree>
    <p:extLst>
      <p:ext uri="{BB962C8B-B14F-4D97-AF65-F5344CB8AC3E}">
        <p14:creationId xmlns:p14="http://schemas.microsoft.com/office/powerpoint/2010/main" xmlns="" val="1736309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lvl="0" marL="0" indent="0">
              <a:buNone/>
            </a:pPr>
            <a:r>
              <a:rPr smtClean="0" lang="en-US" dirty="0"/>
              <a:t>Cut </a:t>
            </a:r>
            <a:r>
              <a:rPr lang="en-US" dirty="0"/>
              <a:t>out soft drinks</a:t>
            </a:r>
          </a:p>
          <a:p>
            <a:endParaRPr smtClean="0" lang="en-US" dirty="0"/>
          </a:p>
          <a:p>
            <a:endParaRPr lang="en-US" dirty="0"/>
          </a:p>
        </p:txBody>
      </p:sp>
    </p:spTree>
    <p:extLst>
      <p:ext uri="{BB962C8B-B14F-4D97-AF65-F5344CB8AC3E}">
        <p14:creationId xmlns:p14="http://schemas.microsoft.com/office/powerpoint/2010/main" xmlns="" val="522440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lvl="0" marL="0" indent="0">
              <a:buNone/>
            </a:pPr>
            <a:r>
              <a:rPr smtClean="0" lang="en-US" dirty="0"/>
              <a:t>Maintain </a:t>
            </a:r>
            <a:r>
              <a:rPr lang="en-US" dirty="0"/>
              <a:t>a healthy </a:t>
            </a:r>
            <a:r>
              <a:rPr smtClean="0" lang="en-US" dirty="0"/>
              <a:t>weight</a:t>
            </a:r>
            <a:endParaRPr lang="en-US" dirty="0"/>
          </a:p>
          <a:p>
            <a:endParaRPr lang="en-US" dirty="0"/>
          </a:p>
        </p:txBody>
      </p:sp>
    </p:spTree>
    <p:extLst>
      <p:ext uri="{BB962C8B-B14F-4D97-AF65-F5344CB8AC3E}">
        <p14:creationId xmlns:p14="http://schemas.microsoft.com/office/powerpoint/2010/main" xmlns="" val="3287690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r>
              <a:rPr smtClean="0" lang="en-US" err="1" dirty="0"/>
              <a:t>Loseweight</a:t>
            </a:r>
            <a:r>
              <a:rPr smtClean="0" lang="en-US" dirty="0"/>
              <a:t> </a:t>
            </a:r>
            <a:r>
              <a:rPr smtClean="0" lang="en-US" dirty="0"/>
              <a:t>if you need to.</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r>
              <a:rPr smtClean="0" lang="en-US" dirty="0"/>
              <a:t>Start </a:t>
            </a:r>
            <a:r>
              <a:rPr lang="en-US" dirty="0"/>
              <a:t>exercising daily if you aren’t already, or pick up the pace if you do work </a:t>
            </a:r>
            <a:r>
              <a:rPr smtClean="0" lang="en-US" dirty="0"/>
              <a:t>out.</a:t>
            </a:r>
            <a:endParaRPr lang="en-US" dirty="0"/>
          </a:p>
        </p:txBody>
      </p:sp>
    </p:spTree>
    <p:extLst>
      <p:ext uri="{BB962C8B-B14F-4D97-AF65-F5344CB8AC3E}">
        <p14:creationId xmlns:p14="http://schemas.microsoft.com/office/powerpoint/2010/main" xmlns="" val="1782301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r>
              <a:rPr lang="en-US" dirty="0"/>
              <a:t>Ten Things men can eat to  increase fertility</a:t>
            </a:r>
          </a:p>
          <a:p>
            <a:endParaRPr lang="en-US" dirty="0"/>
          </a:p>
        </p:txBody>
      </p:sp>
    </p:spTree>
    <p:extLst>
      <p:ext uri="{BB962C8B-B14F-4D97-AF65-F5344CB8AC3E}">
        <p14:creationId xmlns:p14="http://schemas.microsoft.com/office/powerpoint/2010/main" xmlns="" val="3758908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a:xfrm>
            <a:off y="1752600" x="533400"/>
            <a:ext cy="4525963" cx="8229600"/>
          </a:xfrm>
        </p:spPr>
        <p:txBody>
          <a:bodyPr numCol="1"/>
          <a:lstStyle/>
          <a:p>
            <a:pPr lvl="0" marL="0" indent="0">
              <a:buNone/>
            </a:pPr>
            <a:r>
              <a:rPr smtClean="0" lang="en-US" dirty="0"/>
              <a:t>Color </a:t>
            </a:r>
            <a:r>
              <a:rPr lang="en-US" dirty="0"/>
              <a:t>your plate with at least 2 1/2 cups of vegetables and 2 cups of fruit: leafy greens, purple and yellow vegetables, apples, oranges, kiwi, blueberries and melon.</a:t>
            </a:r>
          </a:p>
          <a:p>
            <a:endParaRPr lang="en-US" dirty="0"/>
          </a:p>
        </p:txBody>
      </p:sp>
    </p:spTree>
    <p:extLst>
      <p:ext uri="{BB962C8B-B14F-4D97-AF65-F5344CB8AC3E}">
        <p14:creationId xmlns:p14="http://schemas.microsoft.com/office/powerpoint/2010/main" xmlns="" val="498327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lvl="0" marL="0" indent="0">
              <a:buNone/>
            </a:pPr>
            <a:r>
              <a:rPr smtClean="0" lang="en-US" dirty="0"/>
              <a:t>Eat at </a:t>
            </a:r>
            <a:r>
              <a:rPr lang="en-US" dirty="0"/>
              <a:t>least half of all grains as whole </a:t>
            </a:r>
            <a:r>
              <a:rPr smtClean="0" lang="en-US" dirty="0"/>
              <a:t>grains</a:t>
            </a:r>
            <a:endParaRPr lang="en-US" dirty="0"/>
          </a:p>
        </p:txBody>
      </p:sp>
    </p:spTree>
    <p:extLst>
      <p:ext uri="{BB962C8B-B14F-4D97-AF65-F5344CB8AC3E}">
        <p14:creationId xmlns:p14="http://schemas.microsoft.com/office/powerpoint/2010/main" xmlns="" val="3565327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r>
              <a:rPr smtClean="0" lang="en-US" dirty="0"/>
              <a:t>Get Your Fruits and Vegetables</a:t>
            </a:r>
            <a:endParaRPr lang="en-US" dirty="0"/>
          </a:p>
        </p:txBody>
      </p:sp>
    </p:spTree>
    <p:extLst>
      <p:ext uri="{BB962C8B-B14F-4D97-AF65-F5344CB8AC3E}">
        <p14:creationId xmlns:p14="http://schemas.microsoft.com/office/powerpoint/2010/main" xmlns="" val="39987926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lvl="0" marL="0" indent="0">
              <a:buNone/>
            </a:pPr>
            <a:r>
              <a:rPr smtClean="0" lang="en-US" dirty="0"/>
              <a:t>Eat </a:t>
            </a:r>
            <a:r>
              <a:rPr lang="en-US" dirty="0"/>
              <a:t>vegetable proteins like beans, nuts, seeds and tofu.</a:t>
            </a:r>
          </a:p>
          <a:p>
            <a:endParaRPr lang="en-US" dirty="0"/>
          </a:p>
        </p:txBody>
      </p:sp>
    </p:spTree>
    <p:extLst>
      <p:ext uri="{BB962C8B-B14F-4D97-AF65-F5344CB8AC3E}">
        <p14:creationId xmlns:p14="http://schemas.microsoft.com/office/powerpoint/2010/main" xmlns="" val="3130838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endParaRPr lang="en-US"/>
          </a:p>
        </p:txBody>
      </p:sp>
      <p:sp>
        <p:nvSpPr>
          <p:cNvPr name="Rectangle 3" id="4"/>
          <p:cNvSpPr/>
          <p:nvPr/>
        </p:nvSpPr>
        <p:spPr>
          <a:xfrm>
            <a:off y="2690336" x="2286000"/>
            <a:ext cy="1477328" cx="4572000"/>
          </a:xfrm>
          <a:prstGeom prst="rect">
            <a:avLst/>
          </a:prstGeom>
        </p:spPr>
        <p:txBody>
          <a:bodyPr numCol="1">
            <a:spAutoFit/>
          </a:bodyPr>
          <a:lstStyle/>
          <a:p>
            <a:r>
              <a:rPr smtClean="0" lang="en-US" dirty="0"/>
              <a:t>Ten Tips to Increase Fertility</a:t>
            </a:r>
          </a:p>
          <a:p>
            <a:endParaRPr smtClean="0" lang="en-US" dirty="0"/>
          </a:p>
          <a:p>
            <a:r>
              <a:rPr smtClean="0" lang="en-US" dirty="0"/>
              <a:t>The book provides 10 general tips to improve the odds of conception: </a:t>
            </a:r>
          </a:p>
          <a:p>
            <a:pPr marL="342900" indent="-342900">
              <a:buAutoNum type="arabicPeriod"/>
            </a:pPr>
            <a:endParaRPr smtClean="0" lang="en-US" dirty="0"/>
          </a:p>
        </p:txBody>
      </p:sp>
    </p:spTree>
    <p:extLst>
      <p:ext uri="{BB962C8B-B14F-4D97-AF65-F5344CB8AC3E}">
        <p14:creationId xmlns:p14="http://schemas.microsoft.com/office/powerpoint/2010/main" xmlns="" val="5568905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lvl="0" marL="0" indent="0">
              <a:buNone/>
            </a:pPr>
            <a:r>
              <a:rPr smtClean="0" lang="en-US" dirty="0"/>
              <a:t>. </a:t>
            </a:r>
            <a:r>
              <a:rPr lang="en-US" dirty="0"/>
              <a:t>Snack on an ounce of walnuts or almonds each day</a:t>
            </a:r>
            <a:r>
              <a:rPr smtClean="0" lang="en-US" dirty="0"/>
              <a:t>,.</a:t>
            </a:r>
            <a:endParaRPr lang="en-US" dirty="0"/>
          </a:p>
          <a:p>
            <a:endParaRPr lang="en-US" dirty="0"/>
          </a:p>
        </p:txBody>
      </p:sp>
    </p:spTree>
    <p:extLst>
      <p:ext uri="{BB962C8B-B14F-4D97-AF65-F5344CB8AC3E}">
        <p14:creationId xmlns:p14="http://schemas.microsoft.com/office/powerpoint/2010/main" xmlns="" val="20918233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r>
              <a:rPr smtClean="0" lang="en-US" dirty="0"/>
              <a:t>drizzle extra-virgin olive oil on roasted vegetables and salads or add avocado to your sandwich</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lvl="0" marL="0" indent="0">
              <a:buNone/>
            </a:pPr>
            <a:r>
              <a:rPr smtClean="0" lang="en-US" dirty="0"/>
              <a:t>6.	Eat </a:t>
            </a:r>
            <a:r>
              <a:rPr lang="en-US" dirty="0"/>
              <a:t>plenty of foods rich in vitamin C and other antioxidants. These nutrients help prevent sperm defects and boost motility (movement). An 8-ounce glass of orange juice has about 124 milligrams (mg) of vitamin C. Aim to get at least 90 mg a day – more if you smoke (at least 125 mg).</a:t>
            </a:r>
          </a:p>
          <a:p>
            <a:endParaRPr smtClean="0" lang="en-US" dirty="0"/>
          </a:p>
          <a:p>
            <a:endParaRPr lang="en-US" dirty="0"/>
          </a:p>
        </p:txBody>
      </p:sp>
    </p:spTree>
    <p:extLst>
      <p:ext uri="{BB962C8B-B14F-4D97-AF65-F5344CB8AC3E}">
        <p14:creationId xmlns:p14="http://schemas.microsoft.com/office/powerpoint/2010/main" xmlns="" val="1623663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r>
              <a:rPr smtClean="0" lang="en-US" dirty="0"/>
              <a:t>Get </a:t>
            </a:r>
            <a:r>
              <a:rPr lang="en-US" dirty="0"/>
              <a:t>enough zinc. A lack of zinc can make sperm clump together and contribute to infertility. Great sources to help you get the 11 mg you need daily include oysters (16 mg in six medium oysters), extra-lean beef tenderloin (4.8 mg per 3-ounce serving), baked beans (3.5 mg per 1-cup serving), and dark chicken meat (2.38 mg per 3-ounce serving</a:t>
            </a:r>
          </a:p>
        </p:txBody>
      </p:sp>
    </p:spTree>
    <p:extLst>
      <p:ext uri="{BB962C8B-B14F-4D97-AF65-F5344CB8AC3E}">
        <p14:creationId xmlns:p14="http://schemas.microsoft.com/office/powerpoint/2010/main" xmlns="" val="33303986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normAutofit/>
          </a:bodyPr>
          <a:lstStyle/>
          <a:p>
            <a:pPr lvl="0" marL="0" indent="0">
              <a:buNone/>
            </a:pPr>
            <a:r>
              <a:rPr smtClean="0" lang="en-US" dirty="0"/>
              <a:t>Fuel </a:t>
            </a:r>
            <a:r>
              <a:rPr lang="en-US" dirty="0"/>
              <a:t>up on folic acid. </a:t>
            </a:r>
          </a:p>
          <a:p>
            <a:endParaRPr lang="en-US" dirty="0"/>
          </a:p>
        </p:txBody>
      </p:sp>
    </p:spTree>
    <p:extLst>
      <p:ext uri="{BB962C8B-B14F-4D97-AF65-F5344CB8AC3E}">
        <p14:creationId xmlns:p14="http://schemas.microsoft.com/office/powerpoint/2010/main" xmlns="" val="12565993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r>
              <a:rPr smtClean="0" lang="en-US" dirty="0"/>
              <a:t>Take a multivitamin tablet every day. </a:t>
            </a:r>
            <a:endParaRPr lang="en-US" dirty="0"/>
          </a:p>
        </p:txBody>
      </p:sp>
    </p:spTree>
    <p:extLst>
      <p:ext uri="{BB962C8B-B14F-4D97-AF65-F5344CB8AC3E}">
        <p14:creationId xmlns:p14="http://schemas.microsoft.com/office/powerpoint/2010/main" xmlns="" val="16479527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r>
              <a:rPr smtClean="0" lang="en-US" dirty="0"/>
              <a:t>Eating </a:t>
            </a:r>
            <a:r>
              <a:rPr lang="en-US" dirty="0"/>
              <a:t>raspberries could help increase the chances of becoming a father, it has been claimed</a:t>
            </a:r>
            <a:r>
              <a:rPr smtClean="0" lang="en-US" dirty="0"/>
              <a:t>. They </a:t>
            </a:r>
            <a:r>
              <a:rPr lang="en-US" dirty="0"/>
              <a:t>contain high levels of Vitamin C, a key nutrient in male fertility, and magnesium, which is involved in the production of testosterone. </a:t>
            </a:r>
            <a:r>
              <a:rPr smtClean="0" lang="en-US" dirty="0"/>
              <a:t>They are also thought to protect sperm from ‘oxidative stress’.</a:t>
            </a:r>
          </a:p>
          <a:p>
            <a:pPr lvl="0"/>
            <a:endParaRPr lang="en-US" dirty="0"/>
          </a:p>
          <a:p>
            <a:endParaRPr lang="en-US" dirty="0"/>
          </a:p>
        </p:txBody>
      </p:sp>
    </p:spTree>
    <p:extLst>
      <p:ext uri="{BB962C8B-B14F-4D97-AF65-F5344CB8AC3E}">
        <p14:creationId xmlns:p14="http://schemas.microsoft.com/office/powerpoint/2010/main" xmlns="" val="34734696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lvl="0" marL="0" indent="0">
              <a:buNone/>
            </a:pPr>
            <a:r>
              <a:rPr lang="en-US" dirty="0"/>
              <a:t>Don’t Drink Too Much Alcohol -Over-consuming alcohol is linked with poor production of normal, healthy sperm. </a:t>
            </a:r>
            <a:endParaRPr smtClean="0" lang="en-US" dirty="0"/>
          </a:p>
          <a:p>
            <a:pPr marL="0" indent="0">
              <a:buNone/>
            </a:pPr>
            <a:endParaRPr lang="en-US" dirty="0"/>
          </a:p>
        </p:txBody>
      </p:sp>
    </p:spTree>
    <p:extLst>
      <p:ext uri="{BB962C8B-B14F-4D97-AF65-F5344CB8AC3E}">
        <p14:creationId xmlns:p14="http://schemas.microsoft.com/office/powerpoint/2010/main" xmlns="" val="35043625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lvl="0" marL="0" indent="0">
              <a:buNone/>
            </a:pPr>
            <a:r>
              <a:rPr smtClean="0" lang="en-US" dirty="0"/>
              <a:t>1.	</a:t>
            </a:r>
            <a:endParaRPr lang="en-US" dirty="0"/>
          </a:p>
        </p:txBody>
      </p:sp>
      <p:sp>
        <p:nvSpPr>
          <p:cNvPr name="Rectangle 3" id="4"/>
          <p:cNvSpPr/>
          <p:nvPr/>
        </p:nvSpPr>
        <p:spPr>
          <a:xfrm>
            <a:off y="2828836" x="2286000"/>
            <a:ext cy="1200329" cx="4572000"/>
          </a:xfrm>
          <a:prstGeom prst="rect">
            <a:avLst/>
          </a:prstGeom>
        </p:spPr>
        <p:txBody>
          <a:bodyPr numCol="1">
            <a:spAutoFit/>
          </a:bodyPr>
          <a:lstStyle/>
          <a:p>
            <a:r>
              <a:rPr smtClean="0" lang="en-US" dirty="0"/>
              <a:t>If you drink alcohol, follow these guidelines for men: no more than two drinks a day (one drink equals 12 ounces of beer, 5 ounces of wine or 1½ ounces of spirits).</a:t>
            </a:r>
            <a:endParaRPr lang="en-US" dirty="0"/>
          </a:p>
        </p:txBody>
      </p:sp>
    </p:spTree>
    <p:extLst>
      <p:ext uri="{BB962C8B-B14F-4D97-AF65-F5344CB8AC3E}">
        <p14:creationId xmlns:p14="http://schemas.microsoft.com/office/powerpoint/2010/main" xmlns="" val="1477448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r>
              <a:rPr smtClean="0" lang="en-US" dirty="0"/>
              <a:t>Avoid Refined Carbohydrates like breads</a:t>
            </a:r>
            <a:endParaRPr lang="en-US" dirty="0"/>
          </a:p>
        </p:txBody>
      </p:sp>
    </p:spTree>
    <p:extLst>
      <p:ext uri="{BB962C8B-B14F-4D97-AF65-F5344CB8AC3E}">
        <p14:creationId xmlns:p14="http://schemas.microsoft.com/office/powerpoint/2010/main" xmlns="" val="3338572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r>
              <a:rPr smtClean="0" lang="en-US" dirty="0"/>
              <a:t>Cut </a:t>
            </a:r>
            <a:r>
              <a:rPr lang="en-US" dirty="0"/>
              <a:t>out trans fats. </a:t>
            </a:r>
          </a:p>
          <a:p>
            <a:endParaRPr lang="en-US" dirty="0"/>
          </a:p>
        </p:txBody>
      </p:sp>
    </p:spTree>
    <p:extLst>
      <p:ext uri="{BB962C8B-B14F-4D97-AF65-F5344CB8AC3E}">
        <p14:creationId xmlns:p14="http://schemas.microsoft.com/office/powerpoint/2010/main" xmlns="" val="5660298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normAutofit/>
          </a:bodyPr>
          <a:lstStyle/>
          <a:p>
            <a:pPr marL="0" indent="0">
              <a:buNone/>
            </a:pPr>
            <a:r>
              <a:rPr smtClean="0" lang="en-US" dirty="0"/>
              <a:t>Avoid Caffeine like coffee, tea and sodas - </a:t>
            </a:r>
            <a:endParaRPr lang="en-US" dirty="0"/>
          </a:p>
        </p:txBody>
      </p:sp>
    </p:spTree>
    <p:extLst>
      <p:ext uri="{BB962C8B-B14F-4D97-AF65-F5344CB8AC3E}">
        <p14:creationId xmlns:p14="http://schemas.microsoft.com/office/powerpoint/2010/main" xmlns="" val="4754071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r>
              <a:rPr smtClean="0" lang="en-US" dirty="0"/>
              <a:t>4.	Avoid Trans fat like red meats, and baked goods</a:t>
            </a:r>
            <a:endParaRPr lang="en-US" dirty="0"/>
          </a:p>
        </p:txBody>
      </p:sp>
    </p:spTree>
    <p:extLst>
      <p:ext uri="{BB962C8B-B14F-4D97-AF65-F5344CB8AC3E}">
        <p14:creationId xmlns:p14="http://schemas.microsoft.com/office/powerpoint/2010/main" xmlns="" val="36470150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normAutofit/>
          </a:bodyPr>
          <a:lstStyle/>
          <a:p>
            <a:pPr marL="0" indent="0">
              <a:buNone/>
            </a:pPr>
            <a:r>
              <a:rPr smtClean="0" lang="en-US" dirty="0"/>
              <a:t>Soy May Reduce Sperm </a:t>
            </a:r>
            <a:r>
              <a:rPr smtClean="0" lang="en-US" dirty="0"/>
              <a:t>Production</a:t>
            </a:r>
            <a:endParaRPr lang="en-US" dirty="0"/>
          </a:p>
        </p:txBody>
      </p:sp>
    </p:spTree>
    <p:extLst>
      <p:ext uri="{BB962C8B-B14F-4D97-AF65-F5344CB8AC3E}">
        <p14:creationId xmlns:p14="http://schemas.microsoft.com/office/powerpoint/2010/main" xmlns="" val="40241254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endParaRPr lang="en-US" dirty="0"/>
          </a:p>
        </p:txBody>
      </p:sp>
    </p:spTree>
    <p:extLst>
      <p:ext uri="{BB962C8B-B14F-4D97-AF65-F5344CB8AC3E}">
        <p14:creationId xmlns:p14="http://schemas.microsoft.com/office/powerpoint/2010/main" xmlns="" val="3776615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endParaRPr lang="en-US" dirty="0"/>
          </a:p>
        </p:txBody>
      </p:sp>
    </p:spTree>
    <p:extLst>
      <p:ext uri="{BB962C8B-B14F-4D97-AF65-F5344CB8AC3E}">
        <p14:creationId xmlns:p14="http://schemas.microsoft.com/office/powerpoint/2010/main" xmlns="" val="15672258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endParaRPr lang="en-US" dirty="0"/>
          </a:p>
        </p:txBody>
      </p:sp>
    </p:spTree>
    <p:extLst>
      <p:ext uri="{BB962C8B-B14F-4D97-AF65-F5344CB8AC3E}">
        <p14:creationId xmlns:p14="http://schemas.microsoft.com/office/powerpoint/2010/main" xmlns="" val="5141331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endParaRPr lang="en-US" dirty="0"/>
          </a:p>
        </p:txBody>
      </p:sp>
    </p:spTree>
    <p:extLst>
      <p:ext uri="{BB962C8B-B14F-4D97-AF65-F5344CB8AC3E}">
        <p14:creationId xmlns:p14="http://schemas.microsoft.com/office/powerpoint/2010/main" xmlns="" val="8902926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endParaRPr lang="en-US" dirty="0"/>
          </a:p>
        </p:txBody>
      </p:sp>
    </p:spTree>
    <p:extLst>
      <p:ext uri="{BB962C8B-B14F-4D97-AF65-F5344CB8AC3E}">
        <p14:creationId xmlns:p14="http://schemas.microsoft.com/office/powerpoint/2010/main" xmlns="" val="16406382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endParaRPr lang="en-US" dirty="0"/>
          </a:p>
        </p:txBody>
      </p:sp>
    </p:spTree>
    <p:extLst>
      <p:ext uri="{BB962C8B-B14F-4D97-AF65-F5344CB8AC3E}">
        <p14:creationId xmlns:p14="http://schemas.microsoft.com/office/powerpoint/2010/main" xmlns="" val="21541643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r>
              <a:rPr smtClean="0" lang="en-US" dirty="0"/>
              <a:t>MEN: Avoid Cigarettes and Marijuana Tobacco use is linked with low sperm counts and slow moving sperm; smoking marijuana over a prolonged period of time can result in low sperm counts and poorly developed sperm.</a:t>
            </a:r>
            <a:endParaRPr lang="en-US" dirty="0"/>
          </a:p>
        </p:txBody>
      </p:sp>
    </p:spTree>
    <p:extLst>
      <p:ext uri="{BB962C8B-B14F-4D97-AF65-F5344CB8AC3E}">
        <p14:creationId xmlns:p14="http://schemas.microsoft.com/office/powerpoint/2010/main" xmlns="" val="3974366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r>
              <a:rPr smtClean="0" lang="en-US" dirty="0"/>
              <a:t>Eat more unsaturated fats like olive oil. </a:t>
            </a:r>
          </a:p>
          <a:p>
            <a:endParaRPr lang="en-US" dirty="0"/>
          </a:p>
        </p:txBody>
      </p:sp>
    </p:spTree>
    <p:extLst>
      <p:ext uri="{BB962C8B-B14F-4D97-AF65-F5344CB8AC3E}">
        <p14:creationId xmlns:p14="http://schemas.microsoft.com/office/powerpoint/2010/main" xmlns="" val="9673021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normAutofit lnSpcReduction="20000" fontScale="92500"/>
          </a:bodyPr>
          <a:lstStyle/>
          <a:p>
            <a:pPr marL="0" indent="0">
              <a:buNone/>
            </a:pPr>
            <a:r>
              <a:rPr lang="en-US" dirty="0"/>
              <a:t>MEN: Excess </a:t>
            </a:r>
            <a:r>
              <a:rPr smtClean="0" lang="en-US" dirty="0"/>
              <a:t>weight -Keep a Healthy Weight - Research has shown that overweight and obesity can lead to fertility problems by creating hormonal disturbances. Eat right and balance calorie intake with exercise. By eating fewer processed foods and more whole foods, like fresh fruits, vegetables, whole grains, healthy fats and lean proteins, there’s less room for mindless eating and empty calorie consumption. On the flip side, being underweight has negative effects on sperm, such as decreased count and poor function.</a:t>
            </a:r>
            <a:endParaRPr lang="en-US" dirty="0"/>
          </a:p>
        </p:txBody>
      </p:sp>
    </p:spTree>
    <p:extLst>
      <p:ext uri="{BB962C8B-B14F-4D97-AF65-F5344CB8AC3E}">
        <p14:creationId xmlns:p14="http://schemas.microsoft.com/office/powerpoint/2010/main" xmlns="" val="25990026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lvl="0" marL="0" indent="0">
              <a:buNone/>
            </a:pPr>
            <a:r>
              <a:rPr lang="en-US" dirty="0"/>
              <a:t>MEN: Too much Exercise -Aim to exercise five days a week for 30 minutes</a:t>
            </a:r>
            <a:r>
              <a:rPr smtClean="0" lang="en-US" dirty="0"/>
              <a:t>.. </a:t>
            </a:r>
            <a:endParaRPr lang="en-US" dirty="0"/>
          </a:p>
          <a:p>
            <a:endParaRPr smtClean="0" lang="en-US" dirty="0"/>
          </a:p>
          <a:p>
            <a:endParaRPr lang="en-US" dirty="0"/>
          </a:p>
        </p:txBody>
      </p:sp>
    </p:spTree>
    <p:extLst>
      <p:ext uri="{BB962C8B-B14F-4D97-AF65-F5344CB8AC3E}">
        <p14:creationId xmlns:p14="http://schemas.microsoft.com/office/powerpoint/2010/main" xmlns="" val="7217080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r>
              <a:rPr smtClean="0" lang="en-US" dirty="0"/>
              <a:t>Too much exercise has been shown to decrease testosterone, which can indirectly lower sperm counts</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r>
              <a:rPr smtClean="0" lang="en-US" dirty="0"/>
              <a:t>Avoid steroid use; it can affect fertility by causing testicular shrinkage.</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lvl="0" marL="0" indent="0">
              <a:buNone/>
            </a:pPr>
            <a:r>
              <a:rPr lang="en-US" dirty="0"/>
              <a:t>MEN: </a:t>
            </a:r>
            <a:r>
              <a:rPr smtClean="0" lang="en-US" dirty="0"/>
              <a:t>Excessive </a:t>
            </a:r>
            <a:r>
              <a:rPr lang="en-US" dirty="0"/>
              <a:t>heat on the testicles can decrease the quality of your sperm. Wearing briefs instead of boxers isn’t likely to cause a problem, but electric blankets or long hot sauna visits can. </a:t>
            </a:r>
          </a:p>
          <a:p>
            <a:endParaRPr lang="en-US" dirty="0"/>
          </a:p>
        </p:txBody>
      </p:sp>
    </p:spTree>
    <p:extLst>
      <p:ext uri="{BB962C8B-B14F-4D97-AF65-F5344CB8AC3E}">
        <p14:creationId xmlns:p14="http://schemas.microsoft.com/office/powerpoint/2010/main" xmlns="" val="29187196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r>
              <a:rPr lang="en-US" dirty="0"/>
              <a:t>MEN: </a:t>
            </a:r>
            <a:r>
              <a:rPr smtClean="0" lang="en-US" dirty="0"/>
              <a:t>Avoid </a:t>
            </a:r>
            <a:r>
              <a:rPr smtClean="0" lang="en-US" dirty="0"/>
              <a:t>Illicit</a:t>
            </a:r>
            <a:endParaRPr lang="en-US" dirty="0"/>
          </a:p>
        </p:txBody>
      </p:sp>
    </p:spTree>
    <p:extLst>
      <p:ext uri="{BB962C8B-B14F-4D97-AF65-F5344CB8AC3E}">
        <p14:creationId xmlns:p14="http://schemas.microsoft.com/office/powerpoint/2010/main" xmlns="" val="22966737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r>
              <a:rPr smtClean="0" lang="en-US" dirty="0"/>
              <a:t>and prescription drugs. Prescription drugs, of course, may be harder to avoid. Talk to your doctor about your medications, and let her know you’re trying to conceive. There may be alternative versions of those medications that don’t impact fertility. Illicit drug use can severely impact fertility, depending on what you’re using</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r>
              <a:rPr lang="en-US" dirty="0"/>
              <a:t>MEN: Use of recreational or performance-enhancing drugs can have a number of negative effects on male fertility, depending on the nature of the drug. Anabolic steroids, for example, are one of the worst offenders. Recreational use of marijuana is believed to cause sterility in men, as well.</a:t>
            </a:r>
          </a:p>
        </p:txBody>
      </p:sp>
    </p:spTree>
    <p:extLst>
      <p:ext uri="{BB962C8B-B14F-4D97-AF65-F5344CB8AC3E}">
        <p14:creationId xmlns:p14="http://schemas.microsoft.com/office/powerpoint/2010/main" xmlns="" val="555739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r>
              <a:rPr lang="en-US" dirty="0"/>
              <a:t>MEN: Take care with chemicals. Other chemicals can cause male infertility, too. Men who work in the chemical industry and those that work in roadway cleaning or maintenance are especially susceptible.</a:t>
            </a:r>
          </a:p>
        </p:txBody>
      </p:sp>
    </p:spTree>
    <p:extLst>
      <p:ext uri="{BB962C8B-B14F-4D97-AF65-F5344CB8AC3E}">
        <p14:creationId xmlns:p14="http://schemas.microsoft.com/office/powerpoint/2010/main" xmlns="" val="2882913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r>
              <a:rPr smtClean="0" lang="en-US" dirty="0"/>
              <a:t>Avoid Stress</a:t>
            </a:r>
            <a:endParaRPr lang="en-US" dirty="0"/>
          </a:p>
        </p:txBody>
      </p:sp>
    </p:spTree>
    <p:extLst>
      <p:ext uri="{BB962C8B-B14F-4D97-AF65-F5344CB8AC3E}">
        <p14:creationId xmlns:p14="http://schemas.microsoft.com/office/powerpoint/2010/main" xmlns="" val="148502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r>
              <a:rPr smtClean="0" lang="en-US" dirty="0"/>
              <a:t>Get more protein from vegetables and less from meat.</a:t>
            </a:r>
          </a:p>
          <a:p>
            <a:endParaRPr lang="en-US" dirty="0"/>
          </a:p>
        </p:txBody>
      </p:sp>
    </p:spTree>
    <p:extLst>
      <p:ext uri="{BB962C8B-B14F-4D97-AF65-F5344CB8AC3E}">
        <p14:creationId xmlns:p14="http://schemas.microsoft.com/office/powerpoint/2010/main" xmlns="" val="15026625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lvl="0" marL="0" indent="0">
              <a:buNone/>
            </a:pPr>
            <a:r>
              <a:rPr smtClean="0" lang="en-US" dirty="0"/>
              <a:t>Avoid STDs</a:t>
            </a:r>
            <a:endParaRPr lang="en-US" dirty="0"/>
          </a:p>
          <a:p>
            <a:endParaRPr lang="en-US" dirty="0"/>
          </a:p>
        </p:txBody>
      </p:sp>
    </p:spTree>
    <p:extLst>
      <p:ext uri="{BB962C8B-B14F-4D97-AF65-F5344CB8AC3E}">
        <p14:creationId xmlns:p14="http://schemas.microsoft.com/office/powerpoint/2010/main" xmlns="" val="39455758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r>
              <a:rPr smtClean="0" lang="en-US" dirty="0"/>
              <a:t>Don’t be old</a:t>
            </a:r>
            <a:endParaRPr lang="en-US" dirty="0"/>
          </a:p>
        </p:txBody>
      </p:sp>
    </p:spTree>
    <p:extLst>
      <p:ext uri="{BB962C8B-B14F-4D97-AF65-F5344CB8AC3E}">
        <p14:creationId xmlns:p14="http://schemas.microsoft.com/office/powerpoint/2010/main" xmlns="" val="17451713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normAutofit/>
          </a:bodyPr>
          <a:lstStyle/>
          <a:p>
            <a:pPr marL="0" indent="0">
              <a:buNone/>
            </a:pPr>
            <a:r>
              <a:rPr smtClean="0" lang="en-US" dirty="0"/>
              <a:t> </a:t>
            </a:r>
            <a:endParaRPr lang="en-US" dirty="0"/>
          </a:p>
        </p:txBody>
      </p:sp>
    </p:spTree>
    <p:extLst>
      <p:ext uri="{BB962C8B-B14F-4D97-AF65-F5344CB8AC3E}">
        <p14:creationId xmlns:p14="http://schemas.microsoft.com/office/powerpoint/2010/main" xmlns="" val="42833610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lvl="0" marL="0" indent="0">
              <a:buNone/>
            </a:pPr>
            <a:r>
              <a:rPr smtClean="0" lang="en-US" dirty="0"/>
              <a:t>Eat </a:t>
            </a:r>
            <a:r>
              <a:rPr lang="en-US" dirty="0"/>
              <a:t>as much natural low processed foods</a:t>
            </a:r>
          </a:p>
          <a:p>
            <a:endParaRPr lang="en-US" dirty="0"/>
          </a:p>
        </p:txBody>
      </p:sp>
    </p:spTree>
    <p:extLst>
      <p:ext uri="{BB962C8B-B14F-4D97-AF65-F5344CB8AC3E}">
        <p14:creationId xmlns:p14="http://schemas.microsoft.com/office/powerpoint/2010/main" xmlns="" val="20088029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lvl="0" marL="0" indent="0">
              <a:buNone/>
            </a:pPr>
            <a:r>
              <a:rPr smtClean="0" lang="en-US" dirty="0"/>
              <a:t>Eat </a:t>
            </a:r>
            <a:r>
              <a:rPr smtClean="0" lang="en-US" dirty="0"/>
              <a:t>more </a:t>
            </a:r>
            <a:r>
              <a:rPr smtClean="0" lang="en-US" dirty="0"/>
              <a:t>oatmeal.</a:t>
            </a:r>
            <a:endParaRPr lang="en-US" dirty="0"/>
          </a:p>
          <a:p>
            <a:endParaRPr lang="en-US" dirty="0"/>
          </a:p>
        </p:txBody>
      </p:sp>
    </p:spTree>
    <p:extLst>
      <p:ext uri="{BB962C8B-B14F-4D97-AF65-F5344CB8AC3E}">
        <p14:creationId xmlns:p14="http://schemas.microsoft.com/office/powerpoint/2010/main" xmlns="" val="21081120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r>
              <a:rPr smtClean="0" lang="en-US" dirty="0"/>
              <a:t>Eat more brown rice</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lvl="0" marL="0" indent="0">
              <a:buNone/>
            </a:pPr>
            <a:r>
              <a:rPr smtClean="0" lang="en-US" dirty="0"/>
              <a:t>Take </a:t>
            </a:r>
            <a:r>
              <a:rPr smtClean="0" lang="en-US" dirty="0"/>
              <a:t>in more calcium </a:t>
            </a:r>
            <a:r>
              <a:rPr lang="en-US" dirty="0"/>
              <a:t> </a:t>
            </a:r>
            <a:r>
              <a:rPr smtClean="0" lang="en-US" dirty="0"/>
              <a:t>like from </a:t>
            </a:r>
            <a:r>
              <a:rPr smtClean="0" lang="en-US" dirty="0"/>
              <a:t>Milk</a:t>
            </a:r>
            <a:endParaRPr lang="en-US" dirty="0"/>
          </a:p>
          <a:p>
            <a:endParaRPr lang="en-US" dirty="0"/>
          </a:p>
        </p:txBody>
      </p:sp>
    </p:spTree>
    <p:extLst>
      <p:ext uri="{BB962C8B-B14F-4D97-AF65-F5344CB8AC3E}">
        <p14:creationId xmlns:p14="http://schemas.microsoft.com/office/powerpoint/2010/main" xmlns="" val="37276320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r>
              <a:rPr smtClean="0" lang="en-US" dirty="0"/>
              <a:t>Drink more Orange juice</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lvl="0" marL="0" indent="0">
              <a:buNone/>
            </a:pPr>
            <a:r>
              <a:rPr smtClean="0" lang="en-US" dirty="0"/>
              <a:t>Take </a:t>
            </a:r>
            <a:r>
              <a:rPr lang="en-US" dirty="0"/>
              <a:t>a multivitamin  </a:t>
            </a:r>
            <a:r>
              <a:rPr smtClean="0" lang="en-US" dirty="0"/>
              <a:t>because it contains Folic </a:t>
            </a:r>
            <a:r>
              <a:rPr lang="en-US" dirty="0"/>
              <a:t>acid, calcium and zinc that have fertility boost</a:t>
            </a:r>
          </a:p>
          <a:p>
            <a:endParaRPr lang="en-US" dirty="0"/>
          </a:p>
        </p:txBody>
      </p:sp>
    </p:spTree>
    <p:extLst>
      <p:ext uri="{BB962C8B-B14F-4D97-AF65-F5344CB8AC3E}">
        <p14:creationId xmlns:p14="http://schemas.microsoft.com/office/powerpoint/2010/main" xmlns="" val="16148173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normAutofit/>
          </a:bodyPr>
          <a:lstStyle/>
          <a:p>
            <a:pPr marL="0" indent="0">
              <a:buNone/>
            </a:pPr>
            <a:r>
              <a:rPr smtClean="0" lang="en-US" dirty="0"/>
              <a:t>Eating </a:t>
            </a:r>
            <a:r>
              <a:rPr lang="en-US" dirty="0"/>
              <a:t>lots of low-fat dairy </a:t>
            </a:r>
            <a:r>
              <a:rPr smtClean="0" lang="en-US" dirty="0"/>
              <a:t>products</a:t>
            </a:r>
            <a:endParaRPr lang="en-US" dirty="0"/>
          </a:p>
        </p:txBody>
      </p:sp>
    </p:spTree>
    <p:extLst>
      <p:ext uri="{BB962C8B-B14F-4D97-AF65-F5344CB8AC3E}">
        <p14:creationId xmlns:p14="http://schemas.microsoft.com/office/powerpoint/2010/main" xmlns="" val="729211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a:buNone/>
            </a:pPr>
            <a:r>
              <a:rPr smtClean="0" lang="en-US" dirty="0"/>
              <a:t>Eat less meat</a:t>
            </a:r>
            <a:r>
              <a:rPr smtClean="0" lang="en-US" dirty="0"/>
              <a:t>.</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r>
              <a:rPr smtClean="0" lang="en-US" dirty="0"/>
              <a:t>6.</a:t>
            </a:r>
            <a:endParaRPr lang="en-US" dirty="0"/>
          </a:p>
        </p:txBody>
      </p:sp>
    </p:spTree>
    <p:extLst>
      <p:ext uri="{BB962C8B-B14F-4D97-AF65-F5344CB8AC3E}">
        <p14:creationId xmlns:p14="http://schemas.microsoft.com/office/powerpoint/2010/main" xmlns="" val="38184262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r>
              <a:rPr smtClean="0" lang="en-US" dirty="0"/>
              <a:t>7.</a:t>
            </a:r>
            <a:endParaRPr lang="en-US" dirty="0"/>
          </a:p>
        </p:txBody>
      </p:sp>
    </p:spTree>
    <p:extLst>
      <p:ext uri="{BB962C8B-B14F-4D97-AF65-F5344CB8AC3E}">
        <p14:creationId xmlns:p14="http://schemas.microsoft.com/office/powerpoint/2010/main" xmlns="" val="32761022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r>
              <a:rPr smtClean="0" lang="en-US" dirty="0"/>
              <a:t>8.</a:t>
            </a:r>
            <a:endParaRPr lang="en-US" dirty="0"/>
          </a:p>
        </p:txBody>
      </p:sp>
    </p:spTree>
    <p:extLst>
      <p:ext uri="{BB962C8B-B14F-4D97-AF65-F5344CB8AC3E}">
        <p14:creationId xmlns:p14="http://schemas.microsoft.com/office/powerpoint/2010/main" xmlns="" val="158451741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r>
              <a:rPr smtClean="0" lang="en-US" dirty="0"/>
              <a:t>9.	</a:t>
            </a:r>
            <a:endParaRPr lang="en-US" dirty="0"/>
          </a:p>
        </p:txBody>
      </p:sp>
    </p:spTree>
    <p:extLst>
      <p:ext uri="{BB962C8B-B14F-4D97-AF65-F5344CB8AC3E}">
        <p14:creationId xmlns:p14="http://schemas.microsoft.com/office/powerpoint/2010/main" xmlns="" val="565292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r>
              <a:rPr smtClean="0" lang="en-US" dirty="0"/>
              <a:t>10</a:t>
            </a:r>
            <a:endParaRPr lang="en-US" dirty="0"/>
          </a:p>
        </p:txBody>
      </p:sp>
    </p:spTree>
    <p:extLst>
      <p:ext uri="{BB962C8B-B14F-4D97-AF65-F5344CB8AC3E}">
        <p14:creationId xmlns:p14="http://schemas.microsoft.com/office/powerpoint/2010/main" xmlns="" val="14671507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endParaRPr lang="en-US" dirty="0"/>
          </a:p>
        </p:txBody>
      </p:sp>
    </p:spTree>
    <p:extLst>
      <p:ext uri="{BB962C8B-B14F-4D97-AF65-F5344CB8AC3E}">
        <p14:creationId xmlns:p14="http://schemas.microsoft.com/office/powerpoint/2010/main" xmlns="" val="13254273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lvl="0" marL="0" indent="0">
              <a:buNone/>
            </a:pPr>
            <a:r>
              <a:rPr lang="en-US" dirty="0"/>
              <a:t>MYTH: Sexual position matters. </a:t>
            </a:r>
          </a:p>
          <a:p>
            <a:endParaRPr lang="en-US" dirty="0"/>
          </a:p>
        </p:txBody>
      </p:sp>
    </p:spTree>
    <p:extLst>
      <p:ext uri="{BB962C8B-B14F-4D97-AF65-F5344CB8AC3E}">
        <p14:creationId xmlns:p14="http://schemas.microsoft.com/office/powerpoint/2010/main" xmlns="" val="126359705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lvl="0" marL="0" indent="0">
              <a:buNone/>
            </a:pPr>
            <a:r>
              <a:rPr smtClean="0" lang="en-US" dirty="0"/>
              <a:t>MYTH: Lay </a:t>
            </a:r>
            <a:r>
              <a:rPr lang="en-US" dirty="0"/>
              <a:t>with pillow under bottom after sex will help lead sperm up to fallopian tube</a:t>
            </a:r>
          </a:p>
          <a:p>
            <a:endParaRPr lang="en-US" dirty="0"/>
          </a:p>
        </p:txBody>
      </p:sp>
    </p:spTree>
    <p:extLst>
      <p:ext uri="{BB962C8B-B14F-4D97-AF65-F5344CB8AC3E}">
        <p14:creationId xmlns:p14="http://schemas.microsoft.com/office/powerpoint/2010/main" xmlns="" val="245300196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r>
              <a:rPr lang="en-US" dirty="0"/>
              <a:t>MYTH: Lubricant </a:t>
            </a:r>
            <a:r>
              <a:rPr smtClean="0" lang="en-US" dirty="0"/>
              <a:t>can help transport sperm to egg. False. Lube can alter </a:t>
            </a:r>
            <a:r>
              <a:rPr smtClean="0" lang="en-US" err="1" dirty="0"/>
              <a:t>ph</a:t>
            </a:r>
            <a:r>
              <a:rPr smtClean="0" lang="en-US" dirty="0"/>
              <a:t> balance of vagina</a:t>
            </a:r>
          </a:p>
          <a:p>
            <a:endParaRPr lang="en-US" dirty="0"/>
          </a:p>
        </p:txBody>
      </p:sp>
    </p:spTree>
    <p:extLst>
      <p:ext uri="{BB962C8B-B14F-4D97-AF65-F5344CB8AC3E}">
        <p14:creationId xmlns:p14="http://schemas.microsoft.com/office/powerpoint/2010/main" xmlns="" val="393856735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lvl="0" marL="0" indent="0">
              <a:buNone/>
            </a:pPr>
            <a:r>
              <a:rPr lang="en-US" dirty="0"/>
              <a:t>MYTH: As soon as you give up on fertility treatment you will get pregnant. False. Actually 20% of those diagnosed with infertility go on to conceive on their own.</a:t>
            </a:r>
          </a:p>
          <a:p>
            <a:endParaRPr lang="en-US" dirty="0"/>
          </a:p>
        </p:txBody>
      </p:sp>
    </p:spTree>
    <p:extLst>
      <p:ext uri="{BB962C8B-B14F-4D97-AF65-F5344CB8AC3E}">
        <p14:creationId xmlns:p14="http://schemas.microsoft.com/office/powerpoint/2010/main" xmlns="" val="1918547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r>
              <a:rPr smtClean="0" lang="en-US" dirty="0"/>
              <a:t>Pick whole grains over refined carbohydrates. </a:t>
            </a:r>
          </a:p>
          <a:p>
            <a:endParaRPr lang="en-US" dirty="0"/>
          </a:p>
        </p:txBody>
      </p:sp>
    </p:spTree>
    <p:extLst>
      <p:ext uri="{BB962C8B-B14F-4D97-AF65-F5344CB8AC3E}">
        <p14:creationId xmlns:p14="http://schemas.microsoft.com/office/powerpoint/2010/main" xmlns="" val="205939427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lvl="0" marL="0" indent="0">
              <a:buNone/>
            </a:pPr>
            <a:r>
              <a:rPr lang="en-US" dirty="0"/>
              <a:t>MYTH: You need an orgasm to conceive. </a:t>
            </a:r>
            <a:r>
              <a:rPr smtClean="0" lang="en-US" dirty="0"/>
              <a:t>Not really but it doesn’t hurt.</a:t>
            </a:r>
            <a:endParaRPr lang="en-US" dirty="0"/>
          </a:p>
          <a:p>
            <a:endParaRPr lang="en-US" dirty="0"/>
          </a:p>
        </p:txBody>
      </p:sp>
    </p:spTree>
    <p:extLst>
      <p:ext uri="{BB962C8B-B14F-4D97-AF65-F5344CB8AC3E}">
        <p14:creationId xmlns:p14="http://schemas.microsoft.com/office/powerpoint/2010/main" xmlns="" val="237639072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lvl="0" marL="0" indent="0">
              <a:buNone/>
            </a:pPr>
            <a:r>
              <a:rPr lang="en-US" dirty="0"/>
              <a:t>MYTH: Must have sex everyday. </a:t>
            </a:r>
            <a:r>
              <a:rPr smtClean="0" lang="en-US" dirty="0"/>
              <a:t>It’s not necessary</a:t>
            </a:r>
            <a:endParaRPr lang="en-US" dirty="0"/>
          </a:p>
        </p:txBody>
      </p:sp>
    </p:spTree>
    <p:extLst>
      <p:ext uri="{BB962C8B-B14F-4D97-AF65-F5344CB8AC3E}">
        <p14:creationId xmlns:p14="http://schemas.microsoft.com/office/powerpoint/2010/main" xmlns="" val="310713469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a:xfrm>
            <a:off y="533400" x="304800"/>
            <a:ext cy="1143000" cx="8229600"/>
          </a:xfrm>
        </p:spPr>
        <p:txBody>
          <a:bodyPr numCol="1"/>
          <a:lstStyle/>
          <a:p>
            <a:endParaRPr lang="en-US"/>
          </a:p>
        </p:txBody>
      </p:sp>
      <p:sp>
        <p:nvSpPr>
          <p:cNvPr name="Content Placeholder 2" id="3"/>
          <p:cNvSpPr>
            <a:spLocks noGrp="1"/>
          </p:cNvSpPr>
          <p:nvPr>
            <p:ph idx="1"/>
          </p:nvPr>
        </p:nvSpPr>
        <p:spPr/>
        <p:txBody>
          <a:bodyPr numCol="1">
            <a:normAutofit/>
          </a:bodyPr>
          <a:lstStyle/>
          <a:p>
            <a:pPr lvl="0" marL="0" indent="0">
              <a:buNone/>
            </a:pPr>
            <a:endParaRPr smtClean="0" lang="en-US" dirty="0"/>
          </a:p>
          <a:p>
            <a:endParaRPr lang="en-US" dirty="0"/>
          </a:p>
        </p:txBody>
      </p:sp>
    </p:spTree>
    <p:extLst>
      <p:ext uri="{BB962C8B-B14F-4D97-AF65-F5344CB8AC3E}">
        <p14:creationId xmlns:p14="http://schemas.microsoft.com/office/powerpoint/2010/main" xmlns="" val="279295748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normAutofit/>
          </a:bodyPr>
          <a:lstStyle/>
          <a:p>
            <a:pPr marL="0" indent="0">
              <a:buNone/>
            </a:pPr>
            <a:r>
              <a:rPr smtClean="0" lang="en-US" dirty="0"/>
              <a:t>	</a:t>
            </a:r>
            <a:endParaRPr lang="en-US" dirty="0"/>
          </a:p>
        </p:txBody>
      </p:sp>
    </p:spTree>
    <p:extLst>
      <p:ext uri="{BB962C8B-B14F-4D97-AF65-F5344CB8AC3E}">
        <p14:creationId xmlns:p14="http://schemas.microsoft.com/office/powerpoint/2010/main" xmlns="" val="308323906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r>
              <a:rPr smtClean="0" lang="en-US" dirty="0"/>
              <a:t>	</a:t>
            </a:r>
            <a:endParaRPr lang="en-US" dirty="0"/>
          </a:p>
        </p:txBody>
      </p:sp>
    </p:spTree>
    <p:extLst>
      <p:ext uri="{BB962C8B-B14F-4D97-AF65-F5344CB8AC3E}">
        <p14:creationId xmlns:p14="http://schemas.microsoft.com/office/powerpoint/2010/main" xmlns="" val="389973629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marL="0" indent="0">
              <a:buNone/>
            </a:pPr>
            <a:endParaRPr lang="en-US" dirty="0"/>
          </a:p>
        </p:txBody>
      </p:sp>
    </p:spTree>
    <p:extLst>
      <p:ext uri="{BB962C8B-B14F-4D97-AF65-F5344CB8AC3E}">
        <p14:creationId xmlns:p14="http://schemas.microsoft.com/office/powerpoint/2010/main" xmlns="" val="3917588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lvl="0" marL="0" indent="0">
              <a:buNone/>
            </a:pPr>
            <a:r>
              <a:rPr smtClean="0" lang="en-US" dirty="0"/>
              <a:t>Get </a:t>
            </a:r>
            <a:r>
              <a:rPr lang="en-US" dirty="0"/>
              <a:t>a serving or two of full-fat dairy daily. </a:t>
            </a:r>
          </a:p>
          <a:p>
            <a:endParaRPr smtClean="0" lang="en-US" dirty="0"/>
          </a:p>
          <a:p>
            <a:endParaRPr lang="en-US" dirty="0"/>
          </a:p>
        </p:txBody>
      </p:sp>
    </p:spTree>
    <p:extLst>
      <p:ext uri="{BB962C8B-B14F-4D97-AF65-F5344CB8AC3E}">
        <p14:creationId xmlns:p14="http://schemas.microsoft.com/office/powerpoint/2010/main" xmlns="" val="2718448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endParaRPr lang="en-US"/>
          </a:p>
        </p:txBody>
      </p:sp>
      <p:sp>
        <p:nvSpPr>
          <p:cNvPr name="Content Placeholder 2" id="3"/>
          <p:cNvSpPr>
            <a:spLocks noGrp="1"/>
          </p:cNvSpPr>
          <p:nvPr>
            <p:ph idx="1"/>
          </p:nvPr>
        </p:nvSpPr>
        <p:spPr/>
        <p:txBody>
          <a:bodyPr numCol="1"/>
          <a:lstStyle/>
          <a:p>
            <a:pPr lvl="0" marL="0" indent="0">
              <a:buNone/>
            </a:pPr>
            <a:r>
              <a:rPr smtClean="0" lang="en-US" dirty="0"/>
              <a:t>Take </a:t>
            </a:r>
            <a:r>
              <a:rPr lang="en-US" dirty="0"/>
              <a:t>a multivitamin that includes plenty of folic acid. </a:t>
            </a:r>
          </a:p>
          <a:p>
            <a:endParaRPr smtClean="0" lang="en-US" dirty="0"/>
          </a:p>
          <a:p>
            <a:endParaRPr lang="en-US" dirty="0"/>
          </a:p>
        </p:txBody>
      </p:sp>
    </p:spTree>
    <p:extLst>
      <p:ext uri="{BB962C8B-B14F-4D97-AF65-F5344CB8AC3E}">
        <p14:creationId xmlns:p14="http://schemas.microsoft.com/office/powerpoint/2010/main" xmlns="" val="25665560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font typeface="Sylfaen" script="Geor"/>
      </a:majorFont>
      <a:minorFont>
        <a:latin typeface="Calibri"/>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font typeface="Sylfaen" script="Geo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scaled="0" ang="16200000"/>
        </a:gradFill>
      </a:fillStyleLst>
      <a:lnStyleLst>
        <a:ln algn="ctr" w="9525" cmpd="sng" cap="flat">
          <a:solidFill>
            <a:schemeClr val="phClr">
              <a:shade val="95000"/>
              <a:satMod val="105000"/>
            </a:schemeClr>
          </a:solidFill>
          <a:prstDash val="solid"/>
        </a:ln>
        <a:ln algn="ctr" w="25400" cmpd="sng" cap="flat">
          <a:solidFill>
            <a:schemeClr val="phClr"/>
          </a:solidFill>
          <a:prstDash val="solid"/>
        </a:ln>
        <a:ln algn="ctr" w="38100" cmpd="sng" cap="flat">
          <a:solidFill>
            <a:schemeClr val="phClr"/>
          </a:solidFill>
          <a:prstDash val="solid"/>
        </a:ln>
      </a:lnStyleLst>
      <a:effectStyleLst>
        <a:effectStyle>
          <a:effectLst>
            <a:outerShdw dist="20000" dir="5400000" rotWithShape="0" blurRad="40000">
              <a:srgbClr val="000000">
                <a:alpha val="38000"/>
              </a:srgbClr>
            </a:outerShdw>
          </a:effectLst>
        </a:effectStyle>
        <a:effectStyle>
          <a:effectLst>
            <a:outerShdw dist="23000" dir="5400000" rotWithShape="0" blurRad="40000">
              <a:srgbClr val="000000">
                <a:alpha val="35000"/>
              </a:srgbClr>
            </a:outerShdw>
          </a:effectLst>
        </a:effectStyle>
        <a:effectStyle>
          <a:effectLst>
            <a:outerShdw dist="23000" dir="5400000" rotWithShape="0" blurRad="40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r="50000" l="50000" b="180000"/>
          </a:path>
        </a:gradFill>
        <a:gradFill rotWithShape="1">
          <a:gsLst>
            <a:gs pos="0">
              <a:schemeClr val="phClr">
                <a:tint val="80000"/>
                <a:satMod val="300000"/>
              </a:schemeClr>
            </a:gs>
            <a:gs pos="100000">
              <a:schemeClr val="phClr">
                <a:shade val="30000"/>
                <a:satMod val="200000"/>
              </a:schemeClr>
            </a:gs>
          </a:gsLst>
          <a:path path="circle">
            <a:fillToRect t="50000" r="50000" l="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986</Words>
  <Paragraphs>68</Paragraphs>
  <Slides>75</Slides>
  <Notes>0</Notes>
  <TotalTime>468</TotalTime>
  <HiddenSlides>0</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vector>
  </TitlesOfParts>
  <LinksUpToDate>false</LinksUpToDate>
  <SharedDoc>false</SharedDoc>
  <HyperlinksChanged>false</HyperlinksChanged>
  <Application>Microsoft Office PowerPoint</Application>
  <AppVersion>12.0000</AppVersion>
  <PresentationFormat>On-screen Show (4:3)</PresentationFormat>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2013-12-06T04:00:16Z</dcterms:created>
  <dc:creator>Jeneba</dc:creator>
  <cp:lastModifiedBy>JJ Ghatt</cp:lastModifiedBy>
  <dcterms:modified xsi:type="dcterms:W3CDTF">2014-09-26T22:07:55Z</dcterms:modified>
  <cp:revision>17</cp:revision>
  <dc:title>PowerPoint Presentation</dc:title>
</cp:coreProperties>
</file>